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8" r:id="rId4"/>
  </p:sldMasterIdLst>
  <p:notesMasterIdLst>
    <p:notesMasterId r:id="rId18"/>
  </p:notesMasterIdLst>
  <p:sldIdLst>
    <p:sldId id="264" r:id="rId5"/>
    <p:sldId id="265" r:id="rId6"/>
    <p:sldId id="266" r:id="rId7"/>
    <p:sldId id="257" r:id="rId8"/>
    <p:sldId id="258" r:id="rId9"/>
    <p:sldId id="262" r:id="rId10"/>
    <p:sldId id="263" r:id="rId11"/>
    <p:sldId id="259" r:id="rId12"/>
    <p:sldId id="268" r:id="rId13"/>
    <p:sldId id="270" r:id="rId14"/>
    <p:sldId id="271" r:id="rId15"/>
    <p:sldId id="267" r:id="rId16"/>
    <p:sldId id="272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Megrim" panose="020B0604020202020204" charset="0"/>
      <p:regular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ExtraBold" panose="00000900000000000000" pitchFamily="2" charset="0"/>
      <p:bold r:id="rId30"/>
      <p:boldItalic r:id="rId3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 PEREIRA TREVIGNO MENCHON" initials="LPTM" lastIdx="1" clrIdx="0">
    <p:extLst>
      <p:ext uri="{19B8F6BF-5375-455C-9EA6-DF929625EA0E}">
        <p15:presenceInfo xmlns:p15="http://schemas.microsoft.com/office/powerpoint/2012/main" userId="LUCAS PEREIRA TREVIGNO MENCH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0000"/>
    <a:srgbClr val="F2F2F2"/>
    <a:srgbClr val="91151D"/>
    <a:srgbClr val="AF1A20"/>
    <a:srgbClr val="7B1016"/>
    <a:srgbClr val="530B0C"/>
    <a:srgbClr val="941651"/>
    <a:srgbClr val="2B0058"/>
    <a:srgbClr val="9437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15" autoAdjust="0"/>
    <p:restoredTop sz="96327"/>
  </p:normalViewPr>
  <p:slideViewPr>
    <p:cSldViewPr snapToGrid="0" snapToObjects="1">
      <p:cViewPr varScale="1">
        <p:scale>
          <a:sx n="111" d="100"/>
          <a:sy n="111" d="100"/>
        </p:scale>
        <p:origin x="1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04T22:48:54.851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gif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svg>
</file>

<file path=ppt/media/image32.gif>
</file>

<file path=ppt/media/image33.png>
</file>

<file path=ppt/media/image34.gif>
</file>

<file path=ppt/media/image35.gif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80D98-31E1-6947-9BAE-30BF05D4D6F1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4E16C-330C-D641-9505-767D4D379A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932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A9739-F2E6-422E-A4F4-9418CB73D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1563B8-E384-4423-B980-006D6E6B7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8256C8-4951-49B8-A2A5-BFBFF561B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B33905-41EB-4387-90C6-A658C3139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3EF5B5-4A59-47BE-9A2D-8018AA82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895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3003F-A830-451D-B784-DC03D1C4D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618AB8-83A3-416A-A751-30D5A1851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F900AA-A0D0-46A2-9634-2AC0EB5C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DCF022-1D92-4675-8DBD-F942F0E8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F41332-1BB7-4364-AEE2-4AA80E6A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150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3F4B820-34C0-4253-9EC4-C99386A5F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5B0C129-9923-4A42-96DE-9BCB32C6C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ABA5FF-451C-4C56-AB11-9DFC1D948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F7C3E7-2D92-454A-BFE7-99029B2A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2F1A33-AB08-4E49-802A-413378BC5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042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2DDAE2-6712-4955-9785-9165F1034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89D277-3233-4F26-9F6B-DF67749A6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DD62A0-404A-4A1A-B034-8C5DE8E26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A4779B-CFC5-49E5-80E5-B0AD44BE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823F47-F073-4DAE-A238-4431D717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649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3018D-8C91-4294-9E0F-989603D66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A76AF4-D418-47BF-A718-543C06ACC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9880A3-6BE5-4502-852C-558D87E38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0853C6-B29B-4A66-BE97-CF410C700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0F66C6-29AB-47CB-B735-255F958C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96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C5C5B-A1C0-42F8-A94B-41B6A3D1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5BFE3E-F330-4333-9A98-3D324294D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C61C806-21FF-4A93-9910-B98C0D775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9A4900-9D9F-478E-9369-019BDD1E9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DB7C60-6848-4F0F-A359-76DBF3C7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087599-1673-49B5-837D-EB47606E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19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C340D-54E8-4F6B-891E-C9BEF2D47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296A1C-31FA-490C-A5DC-F84120900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3699DA7-94A3-4227-8077-9B2C12A9F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5722AD-273B-414F-9E60-79CC7651ED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451A9A8-1B39-4370-947B-F55C8867B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B07718-CF39-48BB-9F4C-9EB0679CA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3B03B3E-95BA-4C55-B9F0-FEB86D7D8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AE96F75-61D7-42D8-A1D6-A7E75E5B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1281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E2057-0948-4C68-AEA4-A9CCC134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AE66F3B-DAAC-4386-93BD-F6DE5B4F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2DBCB2-D2AE-41D9-8E69-2A93DCACF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7216EC4-5374-436E-BCBA-F8151FDB1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181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F1E5F53-9524-4732-8BCE-AB3700989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2C5729A-E9FE-494D-9DC6-01A1D4C45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C1ED564-95F0-4784-8A7C-207ABC72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75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C0D48-2C6B-4674-AC5F-F4CE3F6D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60633B-AAF5-4EAE-B374-4A4EAB1BF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E3D9AF-6153-456D-B84B-2D44EBC1E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664560-A1E0-4B82-83BA-BE2A8A21A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5AC724-36F5-4749-9693-815C66799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F06806-0F56-477B-9B64-42F609D5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3650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0514D1-8106-4C53-B250-500175DF1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12EAD49-FA80-433D-A5BC-67449A7C4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F77D4F-2ADF-40A0-AD1B-36855E9EA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C24F51-C1F8-4BC9-AAE9-066E4987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352165-A10D-4A94-9663-FBB18F057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7133D7-7D89-440D-8F12-D51E739F2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397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99AC4A0-7F82-4BC6-A7FE-4FA3C6174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8CFA4B-AE3A-48FC-98F4-E828977B5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68F214-907D-4A08-8C02-D325EB705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2D7B9-428F-9E40-881C-DC76804ADF1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C0B99C-9EEE-44D5-9916-CF31D50CC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0279-CA49-4620-921C-4B155DAB8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011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2.png"/><Relationship Id="rId26" Type="http://schemas.openxmlformats.org/officeDocument/2006/relationships/image" Target="../media/image16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130.png"/><Relationship Id="rId7" Type="http://schemas.openxmlformats.org/officeDocument/2006/relationships/slide" Target="slide12.xml"/><Relationship Id="rId12" Type="http://schemas.openxmlformats.org/officeDocument/2006/relationships/image" Target="../media/image8.png"/><Relationship Id="rId17" Type="http://schemas.openxmlformats.org/officeDocument/2006/relationships/image" Target="../media/image110.png"/><Relationship Id="rId25" Type="http://schemas.openxmlformats.org/officeDocument/2006/relationships/image" Target="../media/image150.png"/><Relationship Id="rId2" Type="http://schemas.openxmlformats.org/officeDocument/2006/relationships/video" Target="../media/media1.mp4"/><Relationship Id="rId16" Type="http://schemas.openxmlformats.org/officeDocument/2006/relationships/image" Target="../media/image11.png"/><Relationship Id="rId20" Type="http://schemas.openxmlformats.org/officeDocument/2006/relationships/image" Target="../media/image13.png"/><Relationship Id="rId29" Type="http://schemas.openxmlformats.org/officeDocument/2006/relationships/image" Target="../media/image170.png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7.png"/><Relationship Id="rId24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0.png"/><Relationship Id="rId23" Type="http://schemas.openxmlformats.org/officeDocument/2006/relationships/image" Target="../media/image140.png"/><Relationship Id="rId28" Type="http://schemas.openxmlformats.org/officeDocument/2006/relationships/image" Target="../media/image17.png"/><Relationship Id="rId10" Type="http://schemas.openxmlformats.org/officeDocument/2006/relationships/image" Target="../media/image6.png"/><Relationship Id="rId19" Type="http://schemas.openxmlformats.org/officeDocument/2006/relationships/image" Target="../media/image12.png"/><Relationship Id="rId31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5.svg"/><Relationship Id="rId14" Type="http://schemas.openxmlformats.org/officeDocument/2006/relationships/image" Target="../media/image10.png"/><Relationship Id="rId22" Type="http://schemas.openxmlformats.org/officeDocument/2006/relationships/image" Target="../media/image14.png"/><Relationship Id="rId27" Type="http://schemas.openxmlformats.org/officeDocument/2006/relationships/image" Target="../media/image160.png"/><Relationship Id="rId30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slide" Target="slide12.xml"/><Relationship Id="rId12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5.svg"/><Relationship Id="rId14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2.png"/><Relationship Id="rId26" Type="http://schemas.openxmlformats.org/officeDocument/2006/relationships/image" Target="../media/image16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130.png"/><Relationship Id="rId7" Type="http://schemas.openxmlformats.org/officeDocument/2006/relationships/slide" Target="slide12.xml"/><Relationship Id="rId12" Type="http://schemas.openxmlformats.org/officeDocument/2006/relationships/image" Target="../media/image8.png"/><Relationship Id="rId17" Type="http://schemas.openxmlformats.org/officeDocument/2006/relationships/image" Target="../media/image110.png"/><Relationship Id="rId25" Type="http://schemas.openxmlformats.org/officeDocument/2006/relationships/image" Target="../media/image150.png"/><Relationship Id="rId2" Type="http://schemas.openxmlformats.org/officeDocument/2006/relationships/video" Target="../media/media1.mp4"/><Relationship Id="rId16" Type="http://schemas.openxmlformats.org/officeDocument/2006/relationships/image" Target="../media/image11.png"/><Relationship Id="rId20" Type="http://schemas.openxmlformats.org/officeDocument/2006/relationships/image" Target="../media/image13.png"/><Relationship Id="rId29" Type="http://schemas.openxmlformats.org/officeDocument/2006/relationships/image" Target="../media/image170.png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7.png"/><Relationship Id="rId24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0.png"/><Relationship Id="rId23" Type="http://schemas.openxmlformats.org/officeDocument/2006/relationships/image" Target="../media/image140.png"/><Relationship Id="rId28" Type="http://schemas.openxmlformats.org/officeDocument/2006/relationships/image" Target="../media/image17.png"/><Relationship Id="rId10" Type="http://schemas.openxmlformats.org/officeDocument/2006/relationships/image" Target="../media/image6.png"/><Relationship Id="rId19" Type="http://schemas.openxmlformats.org/officeDocument/2006/relationships/image" Target="../media/image12.png"/><Relationship Id="rId31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5.svg"/><Relationship Id="rId14" Type="http://schemas.openxmlformats.org/officeDocument/2006/relationships/image" Target="../media/image10.png"/><Relationship Id="rId22" Type="http://schemas.openxmlformats.org/officeDocument/2006/relationships/image" Target="../media/image14.png"/><Relationship Id="rId27" Type="http://schemas.openxmlformats.org/officeDocument/2006/relationships/image" Target="../media/image160.png"/><Relationship Id="rId30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18" Type="http://schemas.openxmlformats.org/officeDocument/2006/relationships/image" Target="../media/image12.png"/><Relationship Id="rId26" Type="http://schemas.openxmlformats.org/officeDocument/2006/relationships/image" Target="../media/image160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14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2.png"/><Relationship Id="rId25" Type="http://schemas.openxmlformats.org/officeDocument/2006/relationships/image" Target="../media/image16.png"/><Relationship Id="rId2" Type="http://schemas.openxmlformats.org/officeDocument/2006/relationships/video" Target="../media/media1.mp4"/><Relationship Id="rId16" Type="http://schemas.openxmlformats.org/officeDocument/2006/relationships/image" Target="../media/image110.png"/><Relationship Id="rId20" Type="http://schemas.openxmlformats.org/officeDocument/2006/relationships/image" Target="../media/image130.png"/><Relationship Id="rId29" Type="http://schemas.openxmlformats.org/officeDocument/2006/relationships/image" Target="../media/image18.png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24" Type="http://schemas.openxmlformats.org/officeDocument/2006/relationships/image" Target="../media/image150.png"/><Relationship Id="rId5" Type="http://schemas.openxmlformats.org/officeDocument/2006/relationships/image" Target="../media/image2.png"/><Relationship Id="rId15" Type="http://schemas.openxmlformats.org/officeDocument/2006/relationships/image" Target="../media/image11.png"/><Relationship Id="rId23" Type="http://schemas.openxmlformats.org/officeDocument/2006/relationships/image" Target="../media/image15.png"/><Relationship Id="rId28" Type="http://schemas.openxmlformats.org/officeDocument/2006/relationships/image" Target="../media/image170.png"/><Relationship Id="rId10" Type="http://schemas.openxmlformats.org/officeDocument/2006/relationships/image" Target="../media/image7.png"/><Relationship Id="rId19" Type="http://schemas.openxmlformats.org/officeDocument/2006/relationships/image" Target="../media/image13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0.png"/><Relationship Id="rId22" Type="http://schemas.openxmlformats.org/officeDocument/2006/relationships/image" Target="../media/image140.png"/><Relationship Id="rId27" Type="http://schemas.openxmlformats.org/officeDocument/2006/relationships/image" Target="../media/image17.png"/><Relationship Id="rId30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exels-yan-krukov-8199322">
            <a:hlinkClick r:id="" action="ppaction://media"/>
            <a:extLst>
              <a:ext uri="{FF2B5EF4-FFF2-40B4-BE49-F238E27FC236}">
                <a16:creationId xmlns:a16="http://schemas.microsoft.com/office/drawing/2014/main" id="{A1FDA797-8C20-4BEE-B30A-17B8F052A3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-70000"/>
          </a:blip>
          <a:stretch>
            <a:fillRect/>
          </a:stretch>
        </p:blipFill>
        <p:spPr>
          <a:xfrm>
            <a:off x="-259930" y="0"/>
            <a:ext cx="12451929" cy="6858000"/>
          </a:xfrm>
          <a:prstGeom prst="rect">
            <a:avLst/>
          </a:prstGeom>
        </p:spPr>
      </p:pic>
      <p:pic>
        <p:nvPicPr>
          <p:cNvPr id="25" name="Gráfico 24" descr="Acento Circunflexo à Direit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26BB55C-A502-A245-8C50-6BA0B37E7B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7599" y="3784320"/>
            <a:ext cx="914400" cy="914400"/>
          </a:xfrm>
          <a:prstGeom prst="rect">
            <a:avLst/>
          </a:prstGeom>
        </p:spPr>
      </p:pic>
      <p:pic>
        <p:nvPicPr>
          <p:cNvPr id="26" name="Gráfico 25" descr="Acento Circunflexo à Direit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260CCB5-C0B1-464D-9E54-6D42832712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-914400" y="3784320"/>
            <a:ext cx="914400" cy="914400"/>
          </a:xfrm>
          <a:prstGeom prst="rect">
            <a:avLst/>
          </a:prstGeom>
        </p:spPr>
      </p:pic>
      <p:sp>
        <p:nvSpPr>
          <p:cNvPr id="36" name="!!inicio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6C15FB8-97B8-4EF3-8391-A610E49DDE4F}"/>
              </a:ext>
            </a:extLst>
          </p:cNvPr>
          <p:cNvSpPr/>
          <p:nvPr/>
        </p:nvSpPr>
        <p:spPr>
          <a:xfrm>
            <a:off x="5269884" y="6161280"/>
            <a:ext cx="395422" cy="3709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!!fim">
            <a:hlinkClick r:id="rId7" action="ppaction://hlinksldjump"/>
            <a:extLst>
              <a:ext uri="{FF2B5EF4-FFF2-40B4-BE49-F238E27FC236}">
                <a16:creationId xmlns:a16="http://schemas.microsoft.com/office/drawing/2014/main" id="{73A6F7D9-CBA3-49F9-A169-5E52E57878F3}"/>
              </a:ext>
            </a:extLst>
          </p:cNvPr>
          <p:cNvSpPr/>
          <p:nvPr/>
        </p:nvSpPr>
        <p:spPr>
          <a:xfrm>
            <a:off x="5918168" y="6161280"/>
            <a:ext cx="395422" cy="37098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A46F0FDC-E8BB-470C-9C8B-9CAFB22DC81E}"/>
              </a:ext>
            </a:extLst>
          </p:cNvPr>
          <p:cNvGrpSpPr/>
          <p:nvPr/>
        </p:nvGrpSpPr>
        <p:grpSpPr>
          <a:xfrm>
            <a:off x="-395784" y="0"/>
            <a:ext cx="12587784" cy="1010653"/>
            <a:chOff x="-395784" y="0"/>
            <a:chExt cx="12587784" cy="1010653"/>
          </a:xfrm>
        </p:grpSpPr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990ACAF6-AE00-4632-9557-4F95A03BC089}"/>
                </a:ext>
              </a:extLst>
            </p:cNvPr>
            <p:cNvSpPr/>
            <p:nvPr/>
          </p:nvSpPr>
          <p:spPr>
            <a:xfrm>
              <a:off x="-259930" y="0"/>
              <a:ext cx="12451930" cy="32573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0" name="Retângulo 39">
              <a:extLst>
                <a:ext uri="{FF2B5EF4-FFF2-40B4-BE49-F238E27FC236}">
                  <a16:creationId xmlns:a16="http://schemas.microsoft.com/office/drawing/2014/main" id="{CA38D4BE-E219-4482-81E7-61DC0D47A74D}"/>
                </a:ext>
              </a:extLst>
            </p:cNvPr>
            <p:cNvSpPr/>
            <p:nvPr/>
          </p:nvSpPr>
          <p:spPr>
            <a:xfrm>
              <a:off x="-395784" y="325733"/>
              <a:ext cx="12587784" cy="68492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41" name="Gráfico 40" descr="Ícone do menu de hambúrguer estrutura de tópicos">
              <a:extLst>
                <a:ext uri="{FF2B5EF4-FFF2-40B4-BE49-F238E27FC236}">
                  <a16:creationId xmlns:a16="http://schemas.microsoft.com/office/drawing/2014/main" id="{143F02DC-ED51-4C75-B187-05943EED0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485236" y="418630"/>
              <a:ext cx="499125" cy="499125"/>
            </a:xfrm>
            <a:prstGeom prst="rect">
              <a:avLst/>
            </a:prstGeom>
          </p:spPr>
        </p:pic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455F6786-CBF1-4D41-BE16-B0BD2519F69E}"/>
                </a:ext>
              </a:extLst>
            </p:cNvPr>
            <p:cNvSpPr txBox="1"/>
            <p:nvPr/>
          </p:nvSpPr>
          <p:spPr>
            <a:xfrm>
              <a:off x="396760" y="375804"/>
              <a:ext cx="35399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latin typeface="Megrim" panose="02000603000000000000" pitchFamily="2" charset="0"/>
                </a:rPr>
                <a:t>Project</a:t>
              </a:r>
              <a:r>
                <a:rPr lang="pt-BR" sz="3200" b="1" dirty="0">
                  <a:latin typeface="Megrim" panose="02000603000000000000" pitchFamily="2" charset="0"/>
                </a:rPr>
                <a:t> ATHENA</a:t>
              </a:r>
            </a:p>
          </p:txBody>
        </p:sp>
        <p:pic>
          <p:nvPicPr>
            <p:cNvPr id="43" name="Picture 2" descr="RRPG Firecast&amp;gt;&amp;gt; Os Cavaleiros do Zodíaco - Os Novos Protetores de Atena">
              <a:extLst>
                <a:ext uri="{FF2B5EF4-FFF2-40B4-BE49-F238E27FC236}">
                  <a16:creationId xmlns:a16="http://schemas.microsoft.com/office/drawing/2014/main" id="{D1D9644F-E21D-459A-A3AA-067ADF2160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88081"/>
              <a:ext cx="585882" cy="562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4" name="Picture 18" descr="twitter  grátis ícone">
            <a:extLst>
              <a:ext uri="{FF2B5EF4-FFF2-40B4-BE49-F238E27FC236}">
                <a16:creationId xmlns:a16="http://schemas.microsoft.com/office/drawing/2014/main" id="{B6BFDA90-BEA6-44FC-BCBD-EC2129E1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041" y="0"/>
            <a:ext cx="325733" cy="32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0" descr="instagram grátis ícone">
            <a:extLst>
              <a:ext uri="{FF2B5EF4-FFF2-40B4-BE49-F238E27FC236}">
                <a16:creationId xmlns:a16="http://schemas.microsoft.com/office/drawing/2014/main" id="{C2A6D883-6560-4CDF-A552-94A232276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0332" y="23302"/>
            <a:ext cx="279128" cy="27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2" descr="github grátis ícone">
            <a:extLst>
              <a:ext uri="{FF2B5EF4-FFF2-40B4-BE49-F238E27FC236}">
                <a16:creationId xmlns:a16="http://schemas.microsoft.com/office/drawing/2014/main" id="{3C6103ED-E530-481D-A079-70B7D16E2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1018" y="23301"/>
            <a:ext cx="279129" cy="27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Agrupar 59">
            <a:extLst>
              <a:ext uri="{FF2B5EF4-FFF2-40B4-BE49-F238E27FC236}">
                <a16:creationId xmlns:a16="http://schemas.microsoft.com/office/drawing/2014/main" id="{DA615A3B-C4CA-4054-A219-85D698835635}"/>
              </a:ext>
            </a:extLst>
          </p:cNvPr>
          <p:cNvGrpSpPr/>
          <p:nvPr/>
        </p:nvGrpSpPr>
        <p:grpSpPr>
          <a:xfrm>
            <a:off x="654469" y="3331428"/>
            <a:ext cx="34234087" cy="1820184"/>
            <a:chOff x="654470" y="3381236"/>
            <a:chExt cx="34234087" cy="1820184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1" name="Zoom de Slide 60">
                  <a:extLst>
                    <a:ext uri="{FF2B5EF4-FFF2-40B4-BE49-F238E27FC236}">
                      <a16:creationId xmlns:a16="http://schemas.microsoft.com/office/drawing/2014/main" id="{F3761418-9754-4039-83B7-437A51A3FBF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76250332"/>
                    </p:ext>
                  </p:extLst>
                </p:nvPr>
              </p:nvGraphicFramePr>
              <p:xfrm>
                <a:off x="65447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298147717">
                      <pslz:zmPr id="{528C8667-E9A9-4032-96A2-C27AF51587C5}" returnToParent="0" transitionDur="1000">
                        <p166:blipFill xmlns:p166="http://schemas.microsoft.com/office/powerpoint/2016/6/main">
                          <a:blip r:embed="rId1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1" name="Zoom de Slide 60">
                  <a:extLst>
                    <a:ext uri="{FF2B5EF4-FFF2-40B4-BE49-F238E27FC236}">
                      <a16:creationId xmlns:a16="http://schemas.microsoft.com/office/drawing/2014/main" id="{F3761418-9754-4039-83B7-437A51A3FBF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54469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2" name="Zoom de Slide 61">
                  <a:extLst>
                    <a:ext uri="{FF2B5EF4-FFF2-40B4-BE49-F238E27FC236}">
                      <a16:creationId xmlns:a16="http://schemas.microsoft.com/office/drawing/2014/main" id="{9CB8737D-E7D7-43AD-9E04-D206ABDDFB7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91148969"/>
                    </p:ext>
                  </p:extLst>
                </p:nvPr>
              </p:nvGraphicFramePr>
              <p:xfrm>
                <a:off x="4394168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3664385034">
                      <pslz:zmPr id="{435E1E9F-24E8-4D8C-A579-0C2128DE57E2}" returnToParent="0" transitionDur="1000">
                        <p166:blipFill xmlns:p166="http://schemas.microsoft.com/office/powerpoint/2016/6/main">
                          <a:blip r:embed="rId16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2" name="Zoom de Slide 61">
                  <a:extLst>
                    <a:ext uri="{FF2B5EF4-FFF2-40B4-BE49-F238E27FC236}">
                      <a16:creationId xmlns:a16="http://schemas.microsoft.com/office/drawing/2014/main" id="{9CB8737D-E7D7-43AD-9E04-D206ABDDFB7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394167" y="3331428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3" name="Zoom de Slide 62">
                  <a:extLst>
                    <a:ext uri="{FF2B5EF4-FFF2-40B4-BE49-F238E27FC236}">
                      <a16:creationId xmlns:a16="http://schemas.microsoft.com/office/drawing/2014/main" id="{B517E026-366D-40E7-A72A-41E5F683A86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902719979"/>
                    </p:ext>
                  </p:extLst>
                </p:nvPr>
              </p:nvGraphicFramePr>
              <p:xfrm>
                <a:off x="821386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541541433">
                      <pslz:zmPr id="{C68E0F15-8BE8-449E-A133-D3F935C1B730}" returnToParent="0" transitionDur="1000">
                        <p166:blipFill xmlns:p166="http://schemas.microsoft.com/office/powerpoint/2016/6/main">
                          <a:blip r:embed="rId18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3" name="Zoom de Slide 62">
                  <a:extLst>
                    <a:ext uri="{FF2B5EF4-FFF2-40B4-BE49-F238E27FC236}">
                      <a16:creationId xmlns:a16="http://schemas.microsoft.com/office/drawing/2014/main" id="{B517E026-366D-40E7-A72A-41E5F683A86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213859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4" name="Zoom de Slide 63">
                  <a:extLst>
                    <a:ext uri="{FF2B5EF4-FFF2-40B4-BE49-F238E27FC236}">
                      <a16:creationId xmlns:a16="http://schemas.microsoft.com/office/drawing/2014/main" id="{C06BD818-8B6C-4517-8B06-AE3BF7C50CA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048185753"/>
                    </p:ext>
                  </p:extLst>
                </p:nvPr>
              </p:nvGraphicFramePr>
              <p:xfrm>
                <a:off x="12843326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4089960574">
                      <pslz:zmPr id="{FCE7E981-7913-49FB-A8BE-2016A2EA9FAA}" returnToParent="0" transitionDur="1000">
                        <p166:blipFill xmlns:p166="http://schemas.microsoft.com/office/powerpoint/2016/6/main">
                          <a:blip r:embed="rId20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4" name="Zoom de Slide 63">
                  <a:extLst>
                    <a:ext uri="{FF2B5EF4-FFF2-40B4-BE49-F238E27FC236}">
                      <a16:creationId xmlns:a16="http://schemas.microsoft.com/office/drawing/2014/main" id="{C06BD818-8B6C-4517-8B06-AE3BF7C50CA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2843325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5" name="Zoom de Slide 64">
                  <a:extLst>
                    <a:ext uri="{FF2B5EF4-FFF2-40B4-BE49-F238E27FC236}">
                      <a16:creationId xmlns:a16="http://schemas.microsoft.com/office/drawing/2014/main" id="{B33B4E95-817E-4427-AA7D-F67995EDF9C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88812116"/>
                    </p:ext>
                  </p:extLst>
                </p:nvPr>
              </p:nvGraphicFramePr>
              <p:xfrm>
                <a:off x="16703389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1526535777">
                      <pslz:zmPr id="{BCEFD947-6ABC-40D0-9C2D-838FB575B96C}" returnToParent="0" transitionDur="1000">
                        <p166:blipFill xmlns:p166="http://schemas.microsoft.com/office/powerpoint/2016/6/main">
                          <a:blip r:embed="rId22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5" name="Zoom de Slide 64">
                  <a:extLst>
                    <a:ext uri="{FF2B5EF4-FFF2-40B4-BE49-F238E27FC236}">
                      <a16:creationId xmlns:a16="http://schemas.microsoft.com/office/drawing/2014/main" id="{B33B4E95-817E-4427-AA7D-F67995EDF9C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6703388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6" name="Zoom de Slide 65">
                  <a:extLst>
                    <a:ext uri="{FF2B5EF4-FFF2-40B4-BE49-F238E27FC236}">
                      <a16:creationId xmlns:a16="http://schemas.microsoft.com/office/drawing/2014/main" id="{887B6F79-978B-4940-9404-6451F0E48DC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03804080"/>
                    </p:ext>
                  </p:extLst>
                </p:nvPr>
              </p:nvGraphicFramePr>
              <p:xfrm>
                <a:off x="20439831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8" cId="963548554">
                      <pslz:zmPr id="{F9D69BC9-85C2-4651-8D62-9E98C0F3D864}" returnToParent="0" transitionDur="1000">
                        <p166:blipFill xmlns:p166="http://schemas.microsoft.com/office/powerpoint/2016/6/main">
                          <a:blip r:embed="rId2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6" name="Zoom de Slide 65">
                  <a:extLst>
                    <a:ext uri="{FF2B5EF4-FFF2-40B4-BE49-F238E27FC236}">
                      <a16:creationId xmlns:a16="http://schemas.microsoft.com/office/drawing/2014/main" id="{887B6F79-978B-4940-9404-6451F0E48DC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0439830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7" name="Zoom de Slide 66">
                  <a:extLst>
                    <a:ext uri="{FF2B5EF4-FFF2-40B4-BE49-F238E27FC236}">
                      <a16:creationId xmlns:a16="http://schemas.microsoft.com/office/drawing/2014/main" id="{24E5AF8A-C51F-4570-BFB4-46A2CACD0AB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54479262"/>
                    </p:ext>
                  </p:extLst>
                </p:nvPr>
              </p:nvGraphicFramePr>
              <p:xfrm>
                <a:off x="24176273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0" cId="767183491">
                      <pslz:zmPr id="{DBDA50E9-B194-4870-AE08-EF6435289B74}" returnToParent="0" transitionDur="1000">
                        <p166:blipFill xmlns:p166="http://schemas.microsoft.com/office/powerpoint/2016/6/main">
                          <a:blip r:embed="rId26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7" name="Zoom de Slide 66">
                  <a:extLst>
                    <a:ext uri="{FF2B5EF4-FFF2-40B4-BE49-F238E27FC236}">
                      <a16:creationId xmlns:a16="http://schemas.microsoft.com/office/drawing/2014/main" id="{24E5AF8A-C51F-4570-BFB4-46A2CACD0AB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4176272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8" name="Zoom de Slide 67">
                  <a:extLst>
                    <a:ext uri="{FF2B5EF4-FFF2-40B4-BE49-F238E27FC236}">
                      <a16:creationId xmlns:a16="http://schemas.microsoft.com/office/drawing/2014/main" id="{4CC0B6B0-30B2-484A-80A7-1315BB71EB1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00727652"/>
                    </p:ext>
                  </p:extLst>
                </p:nvPr>
              </p:nvGraphicFramePr>
              <p:xfrm>
                <a:off x="27995694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1" cId="3370513117">
                      <pslz:zmPr id="{EEF34FE2-3B35-4F25-99BF-891987AD4D5F}" returnToParent="0" transitionDur="1000">
                        <p166:blipFill xmlns:p166="http://schemas.microsoft.com/office/powerpoint/2016/6/main">
                          <a:blip r:embed="rId28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8" name="Zoom de Slide 67">
                  <a:extLst>
                    <a:ext uri="{FF2B5EF4-FFF2-40B4-BE49-F238E27FC236}">
                      <a16:creationId xmlns:a16="http://schemas.microsoft.com/office/drawing/2014/main" id="{4CC0B6B0-30B2-484A-80A7-1315BB71EB1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7995693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9" name="Zoom de Slide 68">
                  <a:extLst>
                    <a:ext uri="{FF2B5EF4-FFF2-40B4-BE49-F238E27FC236}">
                      <a16:creationId xmlns:a16="http://schemas.microsoft.com/office/drawing/2014/main" id="{FB74AC62-5FF9-4581-8AD9-C573D0D7374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550843105"/>
                    </p:ext>
                  </p:extLst>
                </p:nvPr>
              </p:nvGraphicFramePr>
              <p:xfrm>
                <a:off x="31840557" y="348692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2" cId="126864451">
                      <pslz:zmPr id="{76566996-A6C0-4607-9421-BEBCD2238F31}" returnToParent="0" transitionDur="1000">
                        <p166:blipFill xmlns:p166="http://schemas.microsoft.com/office/powerpoint/2016/6/main">
                          <a:blip r:embed="rId30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9" name="Zoom de Slide 68">
                  <a:extLst>
                    <a:ext uri="{FF2B5EF4-FFF2-40B4-BE49-F238E27FC236}">
                      <a16:creationId xmlns:a16="http://schemas.microsoft.com/office/drawing/2014/main" id="{FB74AC62-5FF9-4581-8AD9-C573D0D7374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1840556" y="343711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216819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aixaDeTexto 179">
            <a:extLst>
              <a:ext uri="{FF2B5EF4-FFF2-40B4-BE49-F238E27FC236}">
                <a16:creationId xmlns:a16="http://schemas.microsoft.com/office/drawing/2014/main" id="{638F0C23-3BA1-B949-B33A-849555847E20}"/>
              </a:ext>
            </a:extLst>
          </p:cNvPr>
          <p:cNvSpPr txBox="1"/>
          <p:nvPr/>
        </p:nvSpPr>
        <p:spPr>
          <a:xfrm>
            <a:off x="989704" y="1818042"/>
            <a:ext cx="25495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LIFE’S </a:t>
            </a:r>
          </a:p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SCIENCE</a:t>
            </a:r>
          </a:p>
        </p:txBody>
      </p:sp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7A041C4B-EF67-418F-8D48-AA0C7CF22430}"/>
              </a:ext>
            </a:extLst>
          </p:cNvPr>
          <p:cNvSpPr txBox="1"/>
          <p:nvPr/>
        </p:nvSpPr>
        <p:spPr>
          <a:xfrm>
            <a:off x="4510160" y="434676"/>
            <a:ext cx="3171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RECURSOS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Imagem 1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C87B79BE-BD5D-4E1C-BDDE-9C3FD9391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9" y="1818042"/>
            <a:ext cx="4762500" cy="4762500"/>
          </a:xfrm>
          <a:prstGeom prst="rect">
            <a:avLst/>
          </a:prstGeom>
        </p:spPr>
      </p:pic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E70C7D4-3988-413C-B7F1-2846602877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492813"/>
              </p:ext>
            </p:extLst>
          </p:nvPr>
        </p:nvGraphicFramePr>
        <p:xfrm>
          <a:off x="4845530" y="3586818"/>
          <a:ext cx="6860528" cy="12249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30264">
                  <a:extLst>
                    <a:ext uri="{9D8B030D-6E8A-4147-A177-3AD203B41FA5}">
                      <a16:colId xmlns:a16="http://schemas.microsoft.com/office/drawing/2014/main" val="906007816"/>
                    </a:ext>
                  </a:extLst>
                </a:gridCol>
                <a:gridCol w="3430264">
                  <a:extLst>
                    <a:ext uri="{9D8B030D-6E8A-4147-A177-3AD203B41FA5}">
                      <a16:colId xmlns:a16="http://schemas.microsoft.com/office/drawing/2014/main" val="3853966187"/>
                    </a:ext>
                  </a:extLst>
                </a:gridCol>
              </a:tblGrid>
              <a:tr h="4083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GASTOS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VALOR APROXIMADO</a:t>
                      </a:r>
                      <a:endParaRPr lang="pt-BR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0661"/>
                  </a:ext>
                </a:extLst>
              </a:tr>
              <a:tr h="4083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Plano de Internet (250 megas)</a:t>
                      </a:r>
                      <a:endParaRPr lang="pt-BR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R$150,00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264374"/>
                  </a:ext>
                </a:extLst>
              </a:tr>
              <a:tr h="4083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Hospedagem do Sistema (12 meses)</a:t>
                      </a:r>
                      <a:endParaRPr lang="pt-BR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R$ 600,00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292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7183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aixaDeTexto 179">
            <a:extLst>
              <a:ext uri="{FF2B5EF4-FFF2-40B4-BE49-F238E27FC236}">
                <a16:creationId xmlns:a16="http://schemas.microsoft.com/office/drawing/2014/main" id="{638F0C23-3BA1-B949-B33A-849555847E20}"/>
              </a:ext>
            </a:extLst>
          </p:cNvPr>
          <p:cNvSpPr txBox="1"/>
          <p:nvPr/>
        </p:nvSpPr>
        <p:spPr>
          <a:xfrm>
            <a:off x="446240" y="1192130"/>
            <a:ext cx="2549562" cy="5304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pt-BR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Queremos assegurar que o produto é permito pela legislação. Em prática atende os recursos do cliente, e também leva muito tempo para gerenciar tudo e com o sistema vai auxiliar no dia a dia, levando menos tempo, deixando mais prático. Deixando mais tempo para outras tarefas.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1000" dirty="0">
                <a:solidFill>
                  <a:schemeClr val="bg1"/>
                </a:solidFill>
                <a:latin typeface="Bebas Neue" panose="020B0606020202050201" pitchFamily="34" charset="77"/>
              </a:rPr>
              <a:t>LIFE’S </a:t>
            </a:r>
          </a:p>
          <a:p>
            <a:r>
              <a:rPr lang="pt-BR" sz="1000" dirty="0">
                <a:solidFill>
                  <a:schemeClr val="bg1"/>
                </a:solidFill>
                <a:latin typeface="Bebas Neue" panose="020B0606020202050201" pitchFamily="34" charset="77"/>
              </a:rPr>
              <a:t>SCIENCE</a:t>
            </a:r>
          </a:p>
        </p:txBody>
      </p:sp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7A041C4B-EF67-418F-8D48-AA0C7CF22430}"/>
              </a:ext>
            </a:extLst>
          </p:cNvPr>
          <p:cNvSpPr txBox="1"/>
          <p:nvPr/>
        </p:nvSpPr>
        <p:spPr>
          <a:xfrm>
            <a:off x="4140027" y="434676"/>
            <a:ext cx="39119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VIABILIDADE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C84369A-1ECC-4FE7-9DB1-3D6718BD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5604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13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exels-yan-krukov-8199322">
            <a:hlinkClick r:id="" action="ppaction://media"/>
            <a:extLst>
              <a:ext uri="{FF2B5EF4-FFF2-40B4-BE49-F238E27FC236}">
                <a16:creationId xmlns:a16="http://schemas.microsoft.com/office/drawing/2014/main" id="{FA15E403-4797-4F16-A6F4-0B92A51D2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-70000"/>
          </a:blip>
          <a:stretch>
            <a:fillRect/>
          </a:stretch>
        </p:blipFill>
        <p:spPr>
          <a:xfrm>
            <a:off x="-259930" y="0"/>
            <a:ext cx="12451929" cy="6858000"/>
          </a:xfrm>
          <a:prstGeom prst="rect">
            <a:avLst/>
          </a:prstGeom>
        </p:spPr>
      </p:pic>
      <p:pic>
        <p:nvPicPr>
          <p:cNvPr id="13" name="Gráfico 12" descr="Acento Circunflexo à Direit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230E158-0B7C-C248-991A-77E9B05A0E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-259931" y="3784320"/>
            <a:ext cx="914400" cy="914400"/>
          </a:xfrm>
          <a:prstGeom prst="rect">
            <a:avLst/>
          </a:prstGeom>
        </p:spPr>
      </p:pic>
      <p:sp>
        <p:nvSpPr>
          <p:cNvPr id="28" name="!!inicio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3800CA0-46C3-474F-AF80-4F14FCD9A7EF}"/>
              </a:ext>
            </a:extLst>
          </p:cNvPr>
          <p:cNvSpPr/>
          <p:nvPr/>
        </p:nvSpPr>
        <p:spPr>
          <a:xfrm>
            <a:off x="5269884" y="6161280"/>
            <a:ext cx="395422" cy="3709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!!fim">
            <a:hlinkClick r:id="rId7" action="ppaction://hlinksldjump"/>
            <a:extLst>
              <a:ext uri="{FF2B5EF4-FFF2-40B4-BE49-F238E27FC236}">
                <a16:creationId xmlns:a16="http://schemas.microsoft.com/office/drawing/2014/main" id="{95F3B064-3447-4CFC-A79A-4E7CFDC78367}"/>
              </a:ext>
            </a:extLst>
          </p:cNvPr>
          <p:cNvSpPr/>
          <p:nvPr/>
        </p:nvSpPr>
        <p:spPr>
          <a:xfrm>
            <a:off x="5918168" y="6161280"/>
            <a:ext cx="395422" cy="37098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259C1F13-8B6C-4028-87AB-015653F6D649}"/>
              </a:ext>
            </a:extLst>
          </p:cNvPr>
          <p:cNvGrpSpPr/>
          <p:nvPr/>
        </p:nvGrpSpPr>
        <p:grpSpPr>
          <a:xfrm>
            <a:off x="-409432" y="0"/>
            <a:ext cx="12601432" cy="1010653"/>
            <a:chOff x="-409432" y="0"/>
            <a:chExt cx="12601432" cy="1010653"/>
          </a:xfrm>
        </p:grpSpPr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5873D1D5-47CD-47FC-8DD5-A53325297399}"/>
                </a:ext>
              </a:extLst>
            </p:cNvPr>
            <p:cNvGrpSpPr/>
            <p:nvPr/>
          </p:nvGrpSpPr>
          <p:grpSpPr>
            <a:xfrm>
              <a:off x="-409432" y="0"/>
              <a:ext cx="12601432" cy="1010653"/>
              <a:chOff x="-409432" y="0"/>
              <a:chExt cx="12601432" cy="1010653"/>
            </a:xfrm>
          </p:grpSpPr>
          <p:sp>
            <p:nvSpPr>
              <p:cNvPr id="31" name="Retângulo 30">
                <a:extLst>
                  <a:ext uri="{FF2B5EF4-FFF2-40B4-BE49-F238E27FC236}">
                    <a16:creationId xmlns:a16="http://schemas.microsoft.com/office/drawing/2014/main" id="{99343D3B-FBCA-47AD-827D-C28BC1D6FC50}"/>
                  </a:ext>
                </a:extLst>
              </p:cNvPr>
              <p:cNvSpPr/>
              <p:nvPr/>
            </p:nvSpPr>
            <p:spPr>
              <a:xfrm>
                <a:off x="-259930" y="0"/>
                <a:ext cx="12451930" cy="325733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32" name="Retângulo 31">
                <a:extLst>
                  <a:ext uri="{FF2B5EF4-FFF2-40B4-BE49-F238E27FC236}">
                    <a16:creationId xmlns:a16="http://schemas.microsoft.com/office/drawing/2014/main" id="{A4520836-9FE3-432D-A552-FE93B3616115}"/>
                  </a:ext>
                </a:extLst>
              </p:cNvPr>
              <p:cNvSpPr/>
              <p:nvPr/>
            </p:nvSpPr>
            <p:spPr>
              <a:xfrm>
                <a:off x="-409432" y="325733"/>
                <a:ext cx="12601432" cy="68492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33" name="Gráfico 32" descr="Ícone do menu de hambúrguer estrutura de tópicos">
                <a:extLst>
                  <a:ext uri="{FF2B5EF4-FFF2-40B4-BE49-F238E27FC236}">
                    <a16:creationId xmlns:a16="http://schemas.microsoft.com/office/drawing/2014/main" id="{86D18A3A-DB34-42D7-9287-08A5DB23D3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11485236" y="418630"/>
                <a:ext cx="499125" cy="499125"/>
              </a:xfrm>
              <a:prstGeom prst="rect">
                <a:avLst/>
              </a:prstGeom>
            </p:spPr>
          </p:pic>
          <p:sp>
            <p:nvSpPr>
              <p:cNvPr id="34" name="CaixaDeTexto 33">
                <a:extLst>
                  <a:ext uri="{FF2B5EF4-FFF2-40B4-BE49-F238E27FC236}">
                    <a16:creationId xmlns:a16="http://schemas.microsoft.com/office/drawing/2014/main" id="{8263C127-56F8-4B2F-A68A-694E6E40B946}"/>
                  </a:ext>
                </a:extLst>
              </p:cNvPr>
              <p:cNvSpPr txBox="1"/>
              <p:nvPr/>
            </p:nvSpPr>
            <p:spPr>
              <a:xfrm>
                <a:off x="396760" y="375804"/>
                <a:ext cx="353996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latin typeface="Megrim" panose="02000603000000000000" pitchFamily="2" charset="0"/>
                  </a:rPr>
                  <a:t>Project</a:t>
                </a:r>
                <a:r>
                  <a:rPr lang="pt-BR" sz="3200" b="1" dirty="0">
                    <a:latin typeface="Megrim" panose="02000603000000000000" pitchFamily="2" charset="0"/>
                  </a:rPr>
                  <a:t> ATHENA</a:t>
                </a:r>
              </a:p>
            </p:txBody>
          </p:sp>
          <p:pic>
            <p:nvPicPr>
              <p:cNvPr id="35" name="Picture 2" descr="RRPG Firecast&amp;gt;&amp;gt; Os Cavaleiros do Zodíaco - Os Novos Protetores de Atena">
                <a:extLst>
                  <a:ext uri="{FF2B5EF4-FFF2-40B4-BE49-F238E27FC236}">
                    <a16:creationId xmlns:a16="http://schemas.microsoft.com/office/drawing/2014/main" id="{00F892EA-6ECB-4EC9-952E-5B056A884E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388081"/>
                <a:ext cx="585882" cy="5624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6" name="Picture 18" descr="twitter  grátis ícone">
              <a:extLst>
                <a:ext uri="{FF2B5EF4-FFF2-40B4-BE49-F238E27FC236}">
                  <a16:creationId xmlns:a16="http://schemas.microsoft.com/office/drawing/2014/main" id="{7E155CA6-D804-4583-97C4-458E193830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03041" y="0"/>
              <a:ext cx="325733" cy="325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0" descr="instagram grátis ícone">
              <a:extLst>
                <a:ext uri="{FF2B5EF4-FFF2-40B4-BE49-F238E27FC236}">
                  <a16:creationId xmlns:a16="http://schemas.microsoft.com/office/drawing/2014/main" id="{615CD78F-F233-4486-960C-84D5647F71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20332" y="23302"/>
              <a:ext cx="279128" cy="2791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22" descr="github grátis ícone">
              <a:extLst>
                <a:ext uri="{FF2B5EF4-FFF2-40B4-BE49-F238E27FC236}">
                  <a16:creationId xmlns:a16="http://schemas.microsoft.com/office/drawing/2014/main" id="{739A1289-F917-4836-89E7-40E8FEF87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91018" y="23301"/>
              <a:ext cx="279129" cy="279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F3346AD4-319C-4006-A90A-E5EAD59E1DA5}"/>
              </a:ext>
            </a:extLst>
          </p:cNvPr>
          <p:cNvSpPr/>
          <p:nvPr/>
        </p:nvSpPr>
        <p:spPr>
          <a:xfrm>
            <a:off x="2355586" y="2967335"/>
            <a:ext cx="74808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PRÉVIA COLOCADA AQUI?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5134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11DE8CC-8FDA-474F-BF98-3E4AEC991BD5}"/>
              </a:ext>
            </a:extLst>
          </p:cNvPr>
          <p:cNvSpPr txBox="1"/>
          <p:nvPr/>
        </p:nvSpPr>
        <p:spPr>
          <a:xfrm>
            <a:off x="4140027" y="434676"/>
            <a:ext cx="39119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CONCLUSÃO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6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exels-yan-krukov-8199322">
            <a:hlinkClick r:id="" action="ppaction://media"/>
            <a:extLst>
              <a:ext uri="{FF2B5EF4-FFF2-40B4-BE49-F238E27FC236}">
                <a16:creationId xmlns:a16="http://schemas.microsoft.com/office/drawing/2014/main" id="{59A3626D-4D85-4F4E-8110-0B998DBF9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-70000"/>
          </a:blip>
          <a:stretch>
            <a:fillRect/>
          </a:stretch>
        </p:blipFill>
        <p:spPr>
          <a:xfrm>
            <a:off x="-259930" y="0"/>
            <a:ext cx="12451929" cy="6858000"/>
          </a:xfrm>
          <a:prstGeom prst="rect">
            <a:avLst/>
          </a:prstGeom>
        </p:spPr>
      </p:pic>
      <p:pic>
        <p:nvPicPr>
          <p:cNvPr id="26" name="Gráfico 25" descr="Acento Circunflexo à Direit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260CCB5-C0B1-464D-9E54-6D42832712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-259931" y="3784320"/>
            <a:ext cx="914400" cy="914400"/>
          </a:xfrm>
          <a:prstGeom prst="rect">
            <a:avLst/>
          </a:prstGeom>
        </p:spPr>
      </p:pic>
      <p:sp>
        <p:nvSpPr>
          <p:cNvPr id="29" name="!!inicio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7414FE0-25C1-4205-9383-FEE3B118EC1A}"/>
              </a:ext>
            </a:extLst>
          </p:cNvPr>
          <p:cNvSpPr/>
          <p:nvPr/>
        </p:nvSpPr>
        <p:spPr>
          <a:xfrm>
            <a:off x="5269884" y="6161280"/>
            <a:ext cx="395422" cy="3709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!!fim">
            <a:hlinkClick r:id="rId7" action="ppaction://hlinksldjump"/>
            <a:extLst>
              <a:ext uri="{FF2B5EF4-FFF2-40B4-BE49-F238E27FC236}">
                <a16:creationId xmlns:a16="http://schemas.microsoft.com/office/drawing/2014/main" id="{8B3AE7CB-8BEB-4D0A-B621-AEE1AE83A4C3}"/>
              </a:ext>
            </a:extLst>
          </p:cNvPr>
          <p:cNvSpPr/>
          <p:nvPr/>
        </p:nvSpPr>
        <p:spPr>
          <a:xfrm>
            <a:off x="5918168" y="6161280"/>
            <a:ext cx="395422" cy="37098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485F4F86-C710-4089-8C8C-3489ABA2411E}"/>
              </a:ext>
            </a:extLst>
          </p:cNvPr>
          <p:cNvGrpSpPr/>
          <p:nvPr/>
        </p:nvGrpSpPr>
        <p:grpSpPr>
          <a:xfrm>
            <a:off x="-409432" y="0"/>
            <a:ext cx="12601432" cy="1010653"/>
            <a:chOff x="-409432" y="0"/>
            <a:chExt cx="12601432" cy="1010653"/>
          </a:xfrm>
        </p:grpSpPr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299899C9-C434-4E88-AAFD-70FC464CB496}"/>
                </a:ext>
              </a:extLst>
            </p:cNvPr>
            <p:cNvSpPr/>
            <p:nvPr/>
          </p:nvSpPr>
          <p:spPr>
            <a:xfrm>
              <a:off x="-259930" y="0"/>
              <a:ext cx="12451930" cy="32573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8742ACD9-A450-4D38-8199-8B4E93C27DAF}"/>
                </a:ext>
              </a:extLst>
            </p:cNvPr>
            <p:cNvSpPr/>
            <p:nvPr/>
          </p:nvSpPr>
          <p:spPr>
            <a:xfrm>
              <a:off x="-409432" y="325733"/>
              <a:ext cx="12601432" cy="68492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34" name="Gráfico 33" descr="Ícone do menu de hambúrguer estrutura de tópicos">
              <a:extLst>
                <a:ext uri="{FF2B5EF4-FFF2-40B4-BE49-F238E27FC236}">
                  <a16:creationId xmlns:a16="http://schemas.microsoft.com/office/drawing/2014/main" id="{EFE72483-4586-47B2-908C-22EF324FC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485236" y="418630"/>
              <a:ext cx="499125" cy="499125"/>
            </a:xfrm>
            <a:prstGeom prst="rect">
              <a:avLst/>
            </a:prstGeom>
          </p:spPr>
        </p:pic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5719369F-7ED5-48C7-9F8B-B129AED13059}"/>
                </a:ext>
              </a:extLst>
            </p:cNvPr>
            <p:cNvSpPr txBox="1"/>
            <p:nvPr/>
          </p:nvSpPr>
          <p:spPr>
            <a:xfrm>
              <a:off x="396760" y="375804"/>
              <a:ext cx="35399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latin typeface="Megrim" panose="02000603000000000000" pitchFamily="2" charset="0"/>
                </a:rPr>
                <a:t>Project</a:t>
              </a:r>
              <a:r>
                <a:rPr lang="pt-BR" sz="3200" b="1" dirty="0">
                  <a:latin typeface="Megrim" panose="02000603000000000000" pitchFamily="2" charset="0"/>
                </a:rPr>
                <a:t> ATHENA</a:t>
              </a:r>
            </a:p>
          </p:txBody>
        </p:sp>
        <p:pic>
          <p:nvPicPr>
            <p:cNvPr id="36" name="Picture 2" descr="RRPG Firecast&amp;gt;&amp;gt; Os Cavaleiros do Zodíaco - Os Novos Protetores de Atena">
              <a:extLst>
                <a:ext uri="{FF2B5EF4-FFF2-40B4-BE49-F238E27FC236}">
                  <a16:creationId xmlns:a16="http://schemas.microsoft.com/office/drawing/2014/main" id="{0C4016E2-CED7-4FA9-A87A-93DAC36068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88081"/>
              <a:ext cx="585882" cy="562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7" name="Picture 18" descr="twitter  grátis ícone">
            <a:extLst>
              <a:ext uri="{FF2B5EF4-FFF2-40B4-BE49-F238E27FC236}">
                <a16:creationId xmlns:a16="http://schemas.microsoft.com/office/drawing/2014/main" id="{81027736-2942-48DC-82EE-D7E845CB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041" y="0"/>
            <a:ext cx="325733" cy="32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0" descr="instagram grátis ícone">
            <a:extLst>
              <a:ext uri="{FF2B5EF4-FFF2-40B4-BE49-F238E27FC236}">
                <a16:creationId xmlns:a16="http://schemas.microsoft.com/office/drawing/2014/main" id="{86C23DB8-9589-4E58-B988-8BF5C222D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0332" y="23302"/>
            <a:ext cx="279128" cy="27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2" descr="github grátis ícone">
            <a:extLst>
              <a:ext uri="{FF2B5EF4-FFF2-40B4-BE49-F238E27FC236}">
                <a16:creationId xmlns:a16="http://schemas.microsoft.com/office/drawing/2014/main" id="{E5026F8C-D116-4882-9C7D-2E6D251D8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1018" y="23301"/>
            <a:ext cx="279129" cy="27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Gráfico 49" descr="Acento Circunflexo à Direita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C2935D1-182F-4824-A413-A3839B637D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7599" y="3784320"/>
            <a:ext cx="914400" cy="914400"/>
          </a:xfrm>
          <a:prstGeom prst="rect">
            <a:avLst/>
          </a:prstGeom>
        </p:spPr>
      </p:pic>
      <p:grpSp>
        <p:nvGrpSpPr>
          <p:cNvPr id="51" name="Agrupar 50">
            <a:extLst>
              <a:ext uri="{FF2B5EF4-FFF2-40B4-BE49-F238E27FC236}">
                <a16:creationId xmlns:a16="http://schemas.microsoft.com/office/drawing/2014/main" id="{F4A1A57D-444F-4D15-858C-773DA79E3E7B}"/>
              </a:ext>
            </a:extLst>
          </p:cNvPr>
          <p:cNvGrpSpPr/>
          <p:nvPr/>
        </p:nvGrpSpPr>
        <p:grpSpPr>
          <a:xfrm>
            <a:off x="-11451738" y="3331428"/>
            <a:ext cx="34234087" cy="1820184"/>
            <a:chOff x="654470" y="3381236"/>
            <a:chExt cx="34234087" cy="1820184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2" name="Zoom de Slide 51">
                  <a:extLst>
                    <a:ext uri="{FF2B5EF4-FFF2-40B4-BE49-F238E27FC236}">
                      <a16:creationId xmlns:a16="http://schemas.microsoft.com/office/drawing/2014/main" id="{97A81CC2-D5BE-468E-AE5C-5D83B9E26B9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787227410"/>
                    </p:ext>
                  </p:extLst>
                </p:nvPr>
              </p:nvGraphicFramePr>
              <p:xfrm>
                <a:off x="65447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298147717">
                      <pslz:zmPr id="{528C8667-E9A9-4032-96A2-C27AF51587C5}" returnToParent="0" transitionDur="1000">
                        <p166:blipFill xmlns:p166="http://schemas.microsoft.com/office/powerpoint/2016/6/main">
                          <a:blip r:embed="rId1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2" name="Zoom de Slide 51">
                  <a:extLst>
                    <a:ext uri="{FF2B5EF4-FFF2-40B4-BE49-F238E27FC236}">
                      <a16:creationId xmlns:a16="http://schemas.microsoft.com/office/drawing/2014/main" id="{97A81CC2-D5BE-468E-AE5C-5D83B9E26B9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-11451738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3" name="Zoom de Slide 52">
                  <a:extLst>
                    <a:ext uri="{FF2B5EF4-FFF2-40B4-BE49-F238E27FC236}">
                      <a16:creationId xmlns:a16="http://schemas.microsoft.com/office/drawing/2014/main" id="{D2409F45-29DB-4DF4-8493-5DDFEC5AADA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085326309"/>
                    </p:ext>
                  </p:extLst>
                </p:nvPr>
              </p:nvGraphicFramePr>
              <p:xfrm>
                <a:off x="4394168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3664385034">
                      <pslz:zmPr id="{435E1E9F-24E8-4D8C-A579-0C2128DE57E2}" returnToParent="0" transitionDur="1000">
                        <p166:blipFill xmlns:p166="http://schemas.microsoft.com/office/powerpoint/2016/6/main">
                          <a:blip r:embed="rId16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3" name="Zoom de Slide 52">
                  <a:extLst>
                    <a:ext uri="{FF2B5EF4-FFF2-40B4-BE49-F238E27FC236}">
                      <a16:creationId xmlns:a16="http://schemas.microsoft.com/office/drawing/2014/main" id="{D2409F45-29DB-4DF4-8493-5DDFEC5AADA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-7712040" y="3331428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4" name="Zoom de Slide 53">
                  <a:extLst>
                    <a:ext uri="{FF2B5EF4-FFF2-40B4-BE49-F238E27FC236}">
                      <a16:creationId xmlns:a16="http://schemas.microsoft.com/office/drawing/2014/main" id="{5C1561BB-66AE-478A-8275-DC0847A1DE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900183950"/>
                    </p:ext>
                  </p:extLst>
                </p:nvPr>
              </p:nvGraphicFramePr>
              <p:xfrm>
                <a:off x="821386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541541433">
                      <pslz:zmPr id="{C68E0F15-8BE8-449E-A133-D3F935C1B730}" returnToParent="0" transitionDur="1000">
                        <p166:blipFill xmlns:p166="http://schemas.microsoft.com/office/powerpoint/2016/6/main">
                          <a:blip r:embed="rId18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4" name="Zoom de Slide 53">
                  <a:extLst>
                    <a:ext uri="{FF2B5EF4-FFF2-40B4-BE49-F238E27FC236}">
                      <a16:creationId xmlns:a16="http://schemas.microsoft.com/office/drawing/2014/main" id="{5C1561BB-66AE-478A-8275-DC0847A1DE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-3892348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5" name="Zoom de Slide 54">
                  <a:extLst>
                    <a:ext uri="{FF2B5EF4-FFF2-40B4-BE49-F238E27FC236}">
                      <a16:creationId xmlns:a16="http://schemas.microsoft.com/office/drawing/2014/main" id="{3B298818-9AFB-4F7E-A12F-2527F8B6D58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03889251"/>
                    </p:ext>
                  </p:extLst>
                </p:nvPr>
              </p:nvGraphicFramePr>
              <p:xfrm>
                <a:off x="12833345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4089960574">
                      <pslz:zmPr id="{FCE7E981-7913-49FB-A8BE-2016A2EA9FAA}" returnToParent="0" transitionDur="1000">
                        <p166:blipFill xmlns:p166="http://schemas.microsoft.com/office/powerpoint/2016/6/main">
                          <a:blip r:embed="rId20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5" name="Zoom de Slide 54">
                  <a:extLst>
                    <a:ext uri="{FF2B5EF4-FFF2-40B4-BE49-F238E27FC236}">
                      <a16:creationId xmlns:a16="http://schemas.microsoft.com/office/drawing/2014/main" id="{3B298818-9AFB-4F7E-A12F-2527F8B6D58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727137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6" name="Zoom de Slide 55">
                  <a:extLst>
                    <a:ext uri="{FF2B5EF4-FFF2-40B4-BE49-F238E27FC236}">
                      <a16:creationId xmlns:a16="http://schemas.microsoft.com/office/drawing/2014/main" id="{BCB2B208-EEFC-4DD8-8725-2400C5FA175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279787755"/>
                    </p:ext>
                  </p:extLst>
                </p:nvPr>
              </p:nvGraphicFramePr>
              <p:xfrm>
                <a:off x="16678208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1526535777">
                      <pslz:zmPr id="{BCEFD947-6ABC-40D0-9C2D-838FB575B96C}" returnToParent="0" transitionDur="1000">
                        <p166:blipFill xmlns:p166="http://schemas.microsoft.com/office/powerpoint/2016/6/main">
                          <a:blip r:embed="rId22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6" name="Zoom de Slide 55">
                  <a:extLst>
                    <a:ext uri="{FF2B5EF4-FFF2-40B4-BE49-F238E27FC236}">
                      <a16:creationId xmlns:a16="http://schemas.microsoft.com/office/drawing/2014/main" id="{BCB2B208-EEFC-4DD8-8725-2400C5FA175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572000" y="3331428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7" name="Zoom de Slide 56">
                  <a:extLst>
                    <a:ext uri="{FF2B5EF4-FFF2-40B4-BE49-F238E27FC236}">
                      <a16:creationId xmlns:a16="http://schemas.microsoft.com/office/drawing/2014/main" id="{A52638DA-15CF-4E35-93C2-F139055E481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627833739"/>
                    </p:ext>
                  </p:extLst>
                </p:nvPr>
              </p:nvGraphicFramePr>
              <p:xfrm>
                <a:off x="20427265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8" cId="963548554">
                      <pslz:zmPr id="{F9D69BC9-85C2-4651-8D62-9E98C0F3D864}" returnToParent="0" transitionDur="1000">
                        <p166:blipFill xmlns:p166="http://schemas.microsoft.com/office/powerpoint/2016/6/main">
                          <a:blip r:embed="rId2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7" name="Zoom de Slide 56">
                  <a:extLst>
                    <a:ext uri="{FF2B5EF4-FFF2-40B4-BE49-F238E27FC236}">
                      <a16:creationId xmlns:a16="http://schemas.microsoft.com/office/drawing/2014/main" id="{A52638DA-15CF-4E35-93C2-F139055E481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8321057" y="333446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8" name="Zoom de Slide 57">
                  <a:extLst>
                    <a:ext uri="{FF2B5EF4-FFF2-40B4-BE49-F238E27FC236}">
                      <a16:creationId xmlns:a16="http://schemas.microsoft.com/office/drawing/2014/main" id="{2BF7E9CD-7512-4323-ADA3-136C8161110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13081569"/>
                    </p:ext>
                  </p:extLst>
                </p:nvPr>
              </p:nvGraphicFramePr>
              <p:xfrm>
                <a:off x="24447709" y="3478808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0" cId="767183491">
                      <pslz:zmPr id="{DBDA50E9-B194-4870-AE08-EF6435289B74}" returnToParent="0" transitionDur="1000">
                        <p166:blipFill xmlns:p166="http://schemas.microsoft.com/office/powerpoint/2016/6/main">
                          <a:blip r:embed="rId26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8" name="Zoom de Slide 57">
                  <a:extLst>
                    <a:ext uri="{FF2B5EF4-FFF2-40B4-BE49-F238E27FC236}">
                      <a16:creationId xmlns:a16="http://schemas.microsoft.com/office/drawing/2014/main" id="{2BF7E9CD-7512-4323-ADA3-136C8161110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2341501" y="3429000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9" name="Zoom de Slide 58">
                  <a:extLst>
                    <a:ext uri="{FF2B5EF4-FFF2-40B4-BE49-F238E27FC236}">
                      <a16:creationId xmlns:a16="http://schemas.microsoft.com/office/drawing/2014/main" id="{DEDF03E3-F417-4123-85D5-8D56B445CAE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955994604"/>
                    </p:ext>
                  </p:extLst>
                </p:nvPr>
              </p:nvGraphicFramePr>
              <p:xfrm>
                <a:off x="27995694" y="342900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1" cId="3370513117">
                      <pslz:zmPr id="{EEF34FE2-3B35-4F25-99BF-891987AD4D5F}" returnToParent="0" transitionDur="1000">
                        <p166:blipFill xmlns:p166="http://schemas.microsoft.com/office/powerpoint/2016/6/main">
                          <a:blip r:embed="rId28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9" name="Zoom de Slide 58">
                  <a:extLst>
                    <a:ext uri="{FF2B5EF4-FFF2-40B4-BE49-F238E27FC236}">
                      <a16:creationId xmlns:a16="http://schemas.microsoft.com/office/drawing/2014/main" id="{DEDF03E3-F417-4123-85D5-8D56B445CAE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5889486" y="337919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0" name="Zoom de Slide 59">
                  <a:extLst>
                    <a:ext uri="{FF2B5EF4-FFF2-40B4-BE49-F238E27FC236}">
                      <a16:creationId xmlns:a16="http://schemas.microsoft.com/office/drawing/2014/main" id="{C8C881F4-38F2-4106-9FC8-EB27E76DA06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12500679"/>
                    </p:ext>
                  </p:extLst>
                </p:nvPr>
              </p:nvGraphicFramePr>
              <p:xfrm>
                <a:off x="31840557" y="348692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2" cId="126864451">
                      <pslz:zmPr id="{76566996-A6C0-4607-9421-BEBCD2238F31}" returnToParent="0" transitionDur="1000">
                        <p166:blipFill xmlns:p166="http://schemas.microsoft.com/office/powerpoint/2016/6/main">
                          <a:blip r:embed="rId30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0" name="Zoom de Slide 59">
                  <a:extLst>
                    <a:ext uri="{FF2B5EF4-FFF2-40B4-BE49-F238E27FC236}">
                      <a16:creationId xmlns:a16="http://schemas.microsoft.com/office/drawing/2014/main" id="{C8C881F4-38F2-4106-9FC8-EB27E76DA06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9734349" y="3437112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49219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exels-yan-krukov-8199322">
            <a:hlinkClick r:id="" action="ppaction://media"/>
            <a:extLst>
              <a:ext uri="{FF2B5EF4-FFF2-40B4-BE49-F238E27FC236}">
                <a16:creationId xmlns:a16="http://schemas.microsoft.com/office/drawing/2014/main" id="{BCC13FBE-1EF6-4004-BE86-2D43C39342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-70000"/>
          </a:blip>
          <a:stretch>
            <a:fillRect/>
          </a:stretch>
        </p:blipFill>
        <p:spPr>
          <a:xfrm>
            <a:off x="-259930" y="0"/>
            <a:ext cx="12451929" cy="6858000"/>
          </a:xfrm>
          <a:prstGeom prst="rect">
            <a:avLst/>
          </a:prstGeom>
        </p:spPr>
      </p:pic>
      <p:pic>
        <p:nvPicPr>
          <p:cNvPr id="13" name="Gráfico 12" descr="Acento Circunflexo à Direita com preenchimento sólido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F3D6D3A-A145-9940-BBDD-1F532C507D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-245127" y="3784320"/>
            <a:ext cx="914400" cy="914400"/>
          </a:xfrm>
          <a:prstGeom prst="rect">
            <a:avLst/>
          </a:prstGeom>
        </p:spPr>
      </p:pic>
      <p:sp>
        <p:nvSpPr>
          <p:cNvPr id="28" name="!!inicio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A66AA96-5617-4253-9FB9-49FCD5105B11}"/>
              </a:ext>
            </a:extLst>
          </p:cNvPr>
          <p:cNvSpPr/>
          <p:nvPr/>
        </p:nvSpPr>
        <p:spPr>
          <a:xfrm>
            <a:off x="5269884" y="6161280"/>
            <a:ext cx="395422" cy="37098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!!fim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659B909C-0623-43CC-AB7C-2010AF67E424}"/>
              </a:ext>
            </a:extLst>
          </p:cNvPr>
          <p:cNvSpPr/>
          <p:nvPr/>
        </p:nvSpPr>
        <p:spPr>
          <a:xfrm>
            <a:off x="5918168" y="6161280"/>
            <a:ext cx="395422" cy="3709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A5ECB990-A310-4555-A9CA-6BFC9DB9274D}"/>
              </a:ext>
            </a:extLst>
          </p:cNvPr>
          <p:cNvGrpSpPr/>
          <p:nvPr/>
        </p:nvGrpSpPr>
        <p:grpSpPr>
          <a:xfrm>
            <a:off x="-409432" y="0"/>
            <a:ext cx="12601432" cy="1010653"/>
            <a:chOff x="-409432" y="0"/>
            <a:chExt cx="12601432" cy="1010653"/>
          </a:xfrm>
        </p:grpSpPr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C1B37C7B-7CB4-40F8-BC13-0D968ED0196D}"/>
                </a:ext>
              </a:extLst>
            </p:cNvPr>
            <p:cNvSpPr/>
            <p:nvPr/>
          </p:nvSpPr>
          <p:spPr>
            <a:xfrm>
              <a:off x="-259930" y="0"/>
              <a:ext cx="12451930" cy="32573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12D7E971-FF3E-44D1-8BD7-D4C6F51952EB}"/>
                </a:ext>
              </a:extLst>
            </p:cNvPr>
            <p:cNvSpPr/>
            <p:nvPr/>
          </p:nvSpPr>
          <p:spPr>
            <a:xfrm>
              <a:off x="-409432" y="325733"/>
              <a:ext cx="12601432" cy="68492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33" name="Gráfico 32" descr="Ícone do menu de hambúrguer estrutura de tópicos">
              <a:extLst>
                <a:ext uri="{FF2B5EF4-FFF2-40B4-BE49-F238E27FC236}">
                  <a16:creationId xmlns:a16="http://schemas.microsoft.com/office/drawing/2014/main" id="{45F48ACD-940F-4D78-B649-190D57D77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485236" y="418630"/>
              <a:ext cx="499125" cy="499125"/>
            </a:xfrm>
            <a:prstGeom prst="rect">
              <a:avLst/>
            </a:prstGeom>
          </p:spPr>
        </p:pic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293DA843-3288-4A59-AF1A-91892F011B79}"/>
                </a:ext>
              </a:extLst>
            </p:cNvPr>
            <p:cNvSpPr txBox="1"/>
            <p:nvPr/>
          </p:nvSpPr>
          <p:spPr>
            <a:xfrm>
              <a:off x="396760" y="375804"/>
              <a:ext cx="35399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latin typeface="Megrim" panose="02000603000000000000" pitchFamily="2" charset="0"/>
                </a:rPr>
                <a:t>Project</a:t>
              </a:r>
              <a:r>
                <a:rPr lang="pt-BR" sz="3200" b="1" dirty="0">
                  <a:latin typeface="Megrim" panose="02000603000000000000" pitchFamily="2" charset="0"/>
                </a:rPr>
                <a:t> ATHENA</a:t>
              </a:r>
            </a:p>
          </p:txBody>
        </p:sp>
        <p:pic>
          <p:nvPicPr>
            <p:cNvPr id="35" name="Picture 2" descr="RRPG Firecast&amp;gt;&amp;gt; Os Cavaleiros do Zodíaco - Os Novos Protetores de Atena">
              <a:extLst>
                <a:ext uri="{FF2B5EF4-FFF2-40B4-BE49-F238E27FC236}">
                  <a16:creationId xmlns:a16="http://schemas.microsoft.com/office/drawing/2014/main" id="{2CFB4450-53FE-40BF-A24F-3980F1BFD4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88081"/>
              <a:ext cx="585882" cy="562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6" name="Picture 18" descr="twitter  grátis ícone">
            <a:extLst>
              <a:ext uri="{FF2B5EF4-FFF2-40B4-BE49-F238E27FC236}">
                <a16:creationId xmlns:a16="http://schemas.microsoft.com/office/drawing/2014/main" id="{C80A0C84-818D-4AE2-A668-94F05C5AB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041" y="0"/>
            <a:ext cx="325733" cy="32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0" descr="instagram grátis ícone">
            <a:extLst>
              <a:ext uri="{FF2B5EF4-FFF2-40B4-BE49-F238E27FC236}">
                <a16:creationId xmlns:a16="http://schemas.microsoft.com/office/drawing/2014/main" id="{EE4630B6-B9BE-45ED-BC8E-EF11AA975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0332" y="23302"/>
            <a:ext cx="279128" cy="27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2" descr="github grátis ícone">
            <a:extLst>
              <a:ext uri="{FF2B5EF4-FFF2-40B4-BE49-F238E27FC236}">
                <a16:creationId xmlns:a16="http://schemas.microsoft.com/office/drawing/2014/main" id="{38D133BC-528F-42D4-9928-0DB47FA3E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1018" y="23301"/>
            <a:ext cx="279129" cy="27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Agrupar 50">
            <a:extLst>
              <a:ext uri="{FF2B5EF4-FFF2-40B4-BE49-F238E27FC236}">
                <a16:creationId xmlns:a16="http://schemas.microsoft.com/office/drawing/2014/main" id="{9B316A84-D672-44A6-ADF7-24E40C05B886}"/>
              </a:ext>
            </a:extLst>
          </p:cNvPr>
          <p:cNvGrpSpPr/>
          <p:nvPr/>
        </p:nvGrpSpPr>
        <p:grpSpPr>
          <a:xfrm>
            <a:off x="-23105313" y="3382753"/>
            <a:ext cx="34234087" cy="1717534"/>
            <a:chOff x="654470" y="3381236"/>
            <a:chExt cx="34234087" cy="1717534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2" name="Zoom de Slide 51">
                  <a:extLst>
                    <a:ext uri="{FF2B5EF4-FFF2-40B4-BE49-F238E27FC236}">
                      <a16:creationId xmlns:a16="http://schemas.microsoft.com/office/drawing/2014/main" id="{6591E1ED-019F-4DD7-A7E1-D702AAA4E72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516167280"/>
                    </p:ext>
                  </p:extLst>
                </p:nvPr>
              </p:nvGraphicFramePr>
              <p:xfrm>
                <a:off x="65447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3298147717">
                      <pslz:zmPr id="{528C8667-E9A9-4032-96A2-C27AF51587C5}" returnToParent="0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2" name="Zoom de Slide 51">
                  <a:extLst>
                    <a:ext uri="{FF2B5EF4-FFF2-40B4-BE49-F238E27FC236}">
                      <a16:creationId xmlns:a16="http://schemas.microsoft.com/office/drawing/2014/main" id="{6591E1ED-019F-4DD7-A7E1-D702AAA4E72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-23105313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3" name="Zoom de Slide 52">
                  <a:extLst>
                    <a:ext uri="{FF2B5EF4-FFF2-40B4-BE49-F238E27FC236}">
                      <a16:creationId xmlns:a16="http://schemas.microsoft.com/office/drawing/2014/main" id="{C2B3BE58-2D5A-484B-854E-D1CC906D8B5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410273808"/>
                    </p:ext>
                  </p:extLst>
                </p:nvPr>
              </p:nvGraphicFramePr>
              <p:xfrm>
                <a:off x="4394168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3664385034">
                      <pslz:zmPr id="{435E1E9F-24E8-4D8C-A579-0C2128DE57E2}" returnToParent="0" transitionDur="1000">
                        <p166:blipFill xmlns:p166="http://schemas.microsoft.com/office/powerpoint/2016/6/main">
                          <a:blip r:embed="rId1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3" name="Zoom de Slide 52">
                  <a:extLst>
                    <a:ext uri="{FF2B5EF4-FFF2-40B4-BE49-F238E27FC236}">
                      <a16:creationId xmlns:a16="http://schemas.microsoft.com/office/drawing/2014/main" id="{C2B3BE58-2D5A-484B-854E-D1CC906D8B5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-19365615" y="3382753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4" name="Zoom de Slide 53">
                  <a:extLst>
                    <a:ext uri="{FF2B5EF4-FFF2-40B4-BE49-F238E27FC236}">
                      <a16:creationId xmlns:a16="http://schemas.microsoft.com/office/drawing/2014/main" id="{E30D175A-E613-4BFF-B44C-68B76C88C4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04906724"/>
                    </p:ext>
                  </p:extLst>
                </p:nvPr>
              </p:nvGraphicFramePr>
              <p:xfrm>
                <a:off x="8213860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541541433">
                      <pslz:zmPr id="{C68E0F15-8BE8-449E-A133-D3F935C1B730}" returnToParent="0" transitionDur="1000">
                        <p166:blipFill xmlns:p166="http://schemas.microsoft.com/office/powerpoint/2016/6/main">
                          <a:blip r:embed="rId1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4" name="Zoom de Slide 53">
                  <a:extLst>
                    <a:ext uri="{FF2B5EF4-FFF2-40B4-BE49-F238E27FC236}">
                      <a16:creationId xmlns:a16="http://schemas.microsoft.com/office/drawing/2014/main" id="{E30D175A-E613-4BFF-B44C-68B76C88C4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-15545923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5" name="Zoom de Slide 54">
                  <a:extLst>
                    <a:ext uri="{FF2B5EF4-FFF2-40B4-BE49-F238E27FC236}">
                      <a16:creationId xmlns:a16="http://schemas.microsoft.com/office/drawing/2014/main" id="{15852D5F-5453-4B31-82DB-DE5241413A9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18350474"/>
                    </p:ext>
                  </p:extLst>
                </p:nvPr>
              </p:nvGraphicFramePr>
              <p:xfrm>
                <a:off x="12833345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3" cId="4089960574">
                      <pslz:zmPr id="{FCE7E981-7913-49FB-A8BE-2016A2EA9FAA}" returnToParent="0" transitionDur="1000">
                        <p166:blipFill xmlns:p166="http://schemas.microsoft.com/office/powerpoint/2016/6/main">
                          <a:blip r:embed="rId1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5" name="Zoom de Slide 54">
                  <a:extLst>
                    <a:ext uri="{FF2B5EF4-FFF2-40B4-BE49-F238E27FC236}">
                      <a16:creationId xmlns:a16="http://schemas.microsoft.com/office/drawing/2014/main" id="{15852D5F-5453-4B31-82DB-DE5241413A9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-10926438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6" name="Zoom de Slide 55">
                  <a:extLst>
                    <a:ext uri="{FF2B5EF4-FFF2-40B4-BE49-F238E27FC236}">
                      <a16:creationId xmlns:a16="http://schemas.microsoft.com/office/drawing/2014/main" id="{E44A06DA-8CD7-43D9-B40D-9C0094006F3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293022482"/>
                    </p:ext>
                  </p:extLst>
                </p:nvPr>
              </p:nvGraphicFramePr>
              <p:xfrm>
                <a:off x="16678208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1526535777">
                      <pslz:zmPr id="{BCEFD947-6ABC-40D0-9C2D-838FB575B96C}" returnToParent="0" transitionDur="1000">
                        <p166:blipFill xmlns:p166="http://schemas.microsoft.com/office/powerpoint/2016/6/main">
                          <a:blip r:embed="rId2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6" name="Zoom de Slide 55">
                  <a:extLst>
                    <a:ext uri="{FF2B5EF4-FFF2-40B4-BE49-F238E27FC236}">
                      <a16:creationId xmlns:a16="http://schemas.microsoft.com/office/drawing/2014/main" id="{E44A06DA-8CD7-43D9-B40D-9C0094006F3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-7081575" y="3382753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7" name="Zoom de Slide 56">
                  <a:extLst>
                    <a:ext uri="{FF2B5EF4-FFF2-40B4-BE49-F238E27FC236}">
                      <a16:creationId xmlns:a16="http://schemas.microsoft.com/office/drawing/2014/main" id="{F1EE4C18-0C59-442E-ADF7-0C3C5AE9850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017726279"/>
                    </p:ext>
                  </p:extLst>
                </p:nvPr>
              </p:nvGraphicFramePr>
              <p:xfrm>
                <a:off x="20427265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8" cId="963548554">
                      <pslz:zmPr id="{F9D69BC9-85C2-4651-8D62-9E98C0F3D864}" returnToParent="0" transitionDur="1000">
                        <p166:blipFill xmlns:p166="http://schemas.microsoft.com/office/powerpoint/2016/6/main">
                          <a:blip r:embed="rId2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7" name="Zoom de Slide 56">
                  <a:extLst>
                    <a:ext uri="{FF2B5EF4-FFF2-40B4-BE49-F238E27FC236}">
                      <a16:creationId xmlns:a16="http://schemas.microsoft.com/office/drawing/2014/main" id="{F1EE4C18-0C59-442E-ADF7-0C3C5AE9850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-3332518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8" name="Zoom de Slide 57">
                  <a:extLst>
                    <a:ext uri="{FF2B5EF4-FFF2-40B4-BE49-F238E27FC236}">
                      <a16:creationId xmlns:a16="http://schemas.microsoft.com/office/drawing/2014/main" id="{92EC7872-2BB6-41D3-B3DE-CB0735AF2F4C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50670015"/>
                    </p:ext>
                  </p:extLst>
                </p:nvPr>
              </p:nvGraphicFramePr>
              <p:xfrm>
                <a:off x="24447709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0" cId="767183491">
                      <pslz:zmPr id="{DBDA50E9-B194-4870-AE08-EF6435289B74}" returnToParent="0" transitionDur="1000">
                        <p166:blipFill xmlns:p166="http://schemas.microsoft.com/office/powerpoint/2016/6/main">
                          <a:blip r:embed="rId2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8" name="Zoom de Slide 57">
                  <a:extLst>
                    <a:ext uri="{FF2B5EF4-FFF2-40B4-BE49-F238E27FC236}">
                      <a16:creationId xmlns:a16="http://schemas.microsoft.com/office/drawing/2014/main" id="{92EC7872-2BB6-41D3-B3DE-CB0735AF2F4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687926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59" name="Zoom de Slide 58">
                  <a:extLst>
                    <a:ext uri="{FF2B5EF4-FFF2-40B4-BE49-F238E27FC236}">
                      <a16:creationId xmlns:a16="http://schemas.microsoft.com/office/drawing/2014/main" id="{C981242F-7A3D-45F3-B893-8FE26889668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556391822"/>
                    </p:ext>
                  </p:extLst>
                </p:nvPr>
              </p:nvGraphicFramePr>
              <p:xfrm>
                <a:off x="28011243" y="3381236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1" cId="3370513117">
                      <pslz:zmPr id="{EEF34FE2-3B35-4F25-99BF-891987AD4D5F}" returnToParent="0" transitionDur="1000">
                        <p166:blipFill xmlns:p166="http://schemas.microsoft.com/office/powerpoint/2016/6/main">
                          <a:blip r:embed="rId2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59" name="Zoom de Slide 58">
                  <a:extLst>
                    <a:ext uri="{FF2B5EF4-FFF2-40B4-BE49-F238E27FC236}">
                      <a16:creationId xmlns:a16="http://schemas.microsoft.com/office/drawing/2014/main" id="{C981242F-7A3D-45F3-B893-8FE26889668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4251460" y="3382753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0" name="Zoom de Slide 59">
                  <a:extLst>
                    <a:ext uri="{FF2B5EF4-FFF2-40B4-BE49-F238E27FC236}">
                      <a16:creationId xmlns:a16="http://schemas.microsoft.com/office/drawing/2014/main" id="{BF964CEB-4FEE-4F66-964C-5957655132A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96236147"/>
                    </p:ext>
                  </p:extLst>
                </p:nvPr>
              </p:nvGraphicFramePr>
              <p:xfrm>
                <a:off x="31840557" y="3384270"/>
                <a:ext cx="3048000" cy="1714500"/>
              </p:xfrm>
              <a:graphic>
                <a:graphicData uri="http://schemas.microsoft.com/office/powerpoint/2016/slidezoom">
                  <pslz:sldZm>
                    <pslz:sldZmObj sldId="272" cId="126864451">
                      <pslz:zmPr id="{76566996-A6C0-4607-9421-BEBCD2238F31}" returnToParent="0" transitionDur="1000">
                        <p166:blipFill xmlns:p166="http://schemas.microsoft.com/office/powerpoint/2016/6/main">
                          <a:blip r:embed="rId2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solidFill>
                              <a:prstClr val="ltGray"/>
                            </a:solidFill>
                          </a:ln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0" name="Zoom de Slide 59">
                  <a:extLst>
                    <a:ext uri="{FF2B5EF4-FFF2-40B4-BE49-F238E27FC236}">
                      <a16:creationId xmlns:a16="http://schemas.microsoft.com/office/drawing/2014/main" id="{BF964CEB-4FEE-4F66-964C-5957655132A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8080774" y="3385787"/>
                  <a:ext cx="3048000" cy="17145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46108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agem 185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9D8D5112-4027-4C0E-B7D7-89808304A8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56" b="14591"/>
          <a:stretch/>
        </p:blipFill>
        <p:spPr>
          <a:xfrm rot="5400000">
            <a:off x="-598832" y="1884052"/>
            <a:ext cx="4762500" cy="3564835"/>
          </a:xfrm>
          <a:prstGeom prst="rect">
            <a:avLst/>
          </a:prstGeom>
        </p:spPr>
      </p:pic>
      <p:sp>
        <p:nvSpPr>
          <p:cNvPr id="187" name="CaixaDeTexto 186">
            <a:extLst>
              <a:ext uri="{FF2B5EF4-FFF2-40B4-BE49-F238E27FC236}">
                <a16:creationId xmlns:a16="http://schemas.microsoft.com/office/drawing/2014/main" id="{EAF1E5CB-82B9-434E-9387-C43F0642070F}"/>
              </a:ext>
            </a:extLst>
          </p:cNvPr>
          <p:cNvSpPr txBox="1"/>
          <p:nvPr/>
        </p:nvSpPr>
        <p:spPr>
          <a:xfrm>
            <a:off x="3727174" y="398430"/>
            <a:ext cx="47376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PROBLEMÁTICA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95" name="Gráfico 194" descr="Abrir pasta com preenchimento sólido">
            <a:extLst>
              <a:ext uri="{FF2B5EF4-FFF2-40B4-BE49-F238E27FC236}">
                <a16:creationId xmlns:a16="http://schemas.microsoft.com/office/drawing/2014/main" id="{2EA37D03-B225-43EF-B70F-BC5BFBF4D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9600" y="1824376"/>
            <a:ext cx="914400" cy="914400"/>
          </a:xfrm>
          <a:prstGeom prst="rect">
            <a:avLst/>
          </a:prstGeom>
        </p:spPr>
      </p:pic>
      <p:sp>
        <p:nvSpPr>
          <p:cNvPr id="197" name="CaixaDeTexto 196">
            <a:extLst>
              <a:ext uri="{FF2B5EF4-FFF2-40B4-BE49-F238E27FC236}">
                <a16:creationId xmlns:a16="http://schemas.microsoft.com/office/drawing/2014/main" id="{C7F48468-9571-4E17-B4B7-4597290AE58A}"/>
              </a:ext>
            </a:extLst>
          </p:cNvPr>
          <p:cNvSpPr txBox="1"/>
          <p:nvPr/>
        </p:nvSpPr>
        <p:spPr>
          <a:xfrm>
            <a:off x="5334000" y="2021670"/>
            <a:ext cx="685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Falhas nos processos de empréstimo, reserva, renovação e devolução;</a:t>
            </a:r>
          </a:p>
        </p:txBody>
      </p:sp>
      <p:pic>
        <p:nvPicPr>
          <p:cNvPr id="198" name="Gráfico 197" descr="Abrir pasta com preenchimento sólido">
            <a:extLst>
              <a:ext uri="{FF2B5EF4-FFF2-40B4-BE49-F238E27FC236}">
                <a16:creationId xmlns:a16="http://schemas.microsoft.com/office/drawing/2014/main" id="{C8A9F26A-6873-4068-9333-F01236070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4000" y="2912150"/>
            <a:ext cx="914400" cy="914400"/>
          </a:xfrm>
          <a:prstGeom prst="rect">
            <a:avLst/>
          </a:prstGeom>
        </p:spPr>
      </p:pic>
      <p:sp>
        <p:nvSpPr>
          <p:cNvPr id="199" name="CaixaDeTexto 198">
            <a:extLst>
              <a:ext uri="{FF2B5EF4-FFF2-40B4-BE49-F238E27FC236}">
                <a16:creationId xmlns:a16="http://schemas.microsoft.com/office/drawing/2014/main" id="{DE51735B-1F02-4C9A-B360-BFE3BF17AF82}"/>
              </a:ext>
            </a:extLst>
          </p:cNvPr>
          <p:cNvSpPr txBox="1"/>
          <p:nvPr/>
        </p:nvSpPr>
        <p:spPr>
          <a:xfrm>
            <a:off x="6321287" y="3091788"/>
            <a:ext cx="5883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Deficiência no </a:t>
            </a:r>
            <a:r>
              <a:rPr lang="pt-B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controle de informações sobre os livros que estão disponíveis (estoque);</a:t>
            </a:r>
          </a:p>
        </p:txBody>
      </p:sp>
      <p:pic>
        <p:nvPicPr>
          <p:cNvPr id="200" name="Gráfico 199" descr="Abrir pasta com preenchimento sólido">
            <a:extLst>
              <a:ext uri="{FF2B5EF4-FFF2-40B4-BE49-F238E27FC236}">
                <a16:creationId xmlns:a16="http://schemas.microsoft.com/office/drawing/2014/main" id="{2DE6236E-F18D-4D4C-AB4C-169A1FC69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8400" y="4128469"/>
            <a:ext cx="914400" cy="914400"/>
          </a:xfrm>
          <a:prstGeom prst="rect">
            <a:avLst/>
          </a:prstGeom>
        </p:spPr>
      </p:pic>
      <p:sp>
        <p:nvSpPr>
          <p:cNvPr id="201" name="CaixaDeTexto 200">
            <a:extLst>
              <a:ext uri="{FF2B5EF4-FFF2-40B4-BE49-F238E27FC236}">
                <a16:creationId xmlns:a16="http://schemas.microsoft.com/office/drawing/2014/main" id="{62131223-73CF-4A1E-9ACC-B3CCF1D37828}"/>
              </a:ext>
            </a:extLst>
          </p:cNvPr>
          <p:cNvSpPr txBox="1"/>
          <p:nvPr/>
        </p:nvSpPr>
        <p:spPr>
          <a:xfrm>
            <a:off x="7222435" y="4446395"/>
            <a:ext cx="518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Modo arcaico de gestão;</a:t>
            </a:r>
            <a:endParaRPr lang="pt-BR" sz="18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2" name="Gráfico 201" descr="Abrir pasta com preenchimento sólido">
            <a:extLst>
              <a:ext uri="{FF2B5EF4-FFF2-40B4-BE49-F238E27FC236}">
                <a16:creationId xmlns:a16="http://schemas.microsoft.com/office/drawing/2014/main" id="{1E1F31A8-DCE9-434A-BF95-528CA2D28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2800" y="5267354"/>
            <a:ext cx="914400" cy="914400"/>
          </a:xfrm>
          <a:prstGeom prst="rect">
            <a:avLst/>
          </a:prstGeom>
        </p:spPr>
      </p:pic>
      <p:sp>
        <p:nvSpPr>
          <p:cNvPr id="203" name="CaixaDeTexto 202">
            <a:extLst>
              <a:ext uri="{FF2B5EF4-FFF2-40B4-BE49-F238E27FC236}">
                <a16:creationId xmlns:a16="http://schemas.microsoft.com/office/drawing/2014/main" id="{76419ECD-DDEF-4D95-9CCD-D321D45FEE7E}"/>
              </a:ext>
            </a:extLst>
          </p:cNvPr>
          <p:cNvSpPr txBox="1"/>
          <p:nvPr/>
        </p:nvSpPr>
        <p:spPr>
          <a:xfrm>
            <a:off x="8090452" y="5401389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Falta de estímulo para com os consumidores;</a:t>
            </a:r>
            <a:endParaRPr lang="pt-BR" sz="18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14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m 30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9F17FA31-0200-4FAD-A151-7F4D4BCEA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0" t="4931" r="18889" b="5217"/>
          <a:stretch/>
        </p:blipFill>
        <p:spPr>
          <a:xfrm>
            <a:off x="7178722" y="696036"/>
            <a:ext cx="5013278" cy="6161964"/>
          </a:xfrm>
          <a:prstGeom prst="rect">
            <a:avLst/>
          </a:prstGeom>
        </p:spPr>
      </p:pic>
      <p:sp>
        <p:nvSpPr>
          <p:cNvPr id="60" name="CaixaDeTexto 59">
            <a:extLst>
              <a:ext uri="{FF2B5EF4-FFF2-40B4-BE49-F238E27FC236}">
                <a16:creationId xmlns:a16="http://schemas.microsoft.com/office/drawing/2014/main" id="{6A2EC948-897C-4C43-B647-FA0016B0B7AD}"/>
              </a:ext>
            </a:extLst>
          </p:cNvPr>
          <p:cNvSpPr txBox="1"/>
          <p:nvPr/>
        </p:nvSpPr>
        <p:spPr>
          <a:xfrm>
            <a:off x="4644887" y="404816"/>
            <a:ext cx="290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SOLUÇÃO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41" name="Gráfico 40" descr="Lâmpada Fluorescente com preenchimento sólido">
            <a:extLst>
              <a:ext uri="{FF2B5EF4-FFF2-40B4-BE49-F238E27FC236}">
                <a16:creationId xmlns:a16="http://schemas.microsoft.com/office/drawing/2014/main" id="{13750498-EDD1-48DC-AE7A-0BFD4175F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2243" y="3319818"/>
            <a:ext cx="914400" cy="914400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E9C5569A-50DE-412B-9118-741FB631A529}"/>
              </a:ext>
            </a:extLst>
          </p:cNvPr>
          <p:cNvSpPr txBox="1"/>
          <p:nvPr/>
        </p:nvSpPr>
        <p:spPr>
          <a:xfrm>
            <a:off x="1636643" y="3450566"/>
            <a:ext cx="51872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Implementar um sistema de cadastro, movimentação e consulta, para melhor gestão de bibliotecas.</a:t>
            </a:r>
            <a:endParaRPr lang="pt-BR" sz="18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385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ixaDeTexto 41">
            <a:extLst>
              <a:ext uri="{FF2B5EF4-FFF2-40B4-BE49-F238E27FC236}">
                <a16:creationId xmlns:a16="http://schemas.microsoft.com/office/drawing/2014/main" id="{22F9843A-D8E2-40CB-9CAA-147509064086}"/>
              </a:ext>
            </a:extLst>
          </p:cNvPr>
          <p:cNvSpPr txBox="1"/>
          <p:nvPr/>
        </p:nvSpPr>
        <p:spPr>
          <a:xfrm>
            <a:off x="4506010" y="404816"/>
            <a:ext cx="3179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OBJETIVO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32C78D86-B1AE-4B79-9E52-F9B793CD8B15}"/>
              </a:ext>
            </a:extLst>
          </p:cNvPr>
          <p:cNvGrpSpPr/>
          <p:nvPr/>
        </p:nvGrpSpPr>
        <p:grpSpPr>
          <a:xfrm>
            <a:off x="2697082" y="1353681"/>
            <a:ext cx="8427547" cy="5098521"/>
            <a:chOff x="2740949" y="869674"/>
            <a:chExt cx="9483478" cy="5703867"/>
          </a:xfrm>
        </p:grpSpPr>
        <p:sp>
          <p:nvSpPr>
            <p:cNvPr id="48" name="Oval 20">
              <a:extLst>
                <a:ext uri="{FF2B5EF4-FFF2-40B4-BE49-F238E27FC236}">
                  <a16:creationId xmlns:a16="http://schemas.microsoft.com/office/drawing/2014/main" id="{81179713-47E7-4A52-A858-9FE013A0A8D8}"/>
                </a:ext>
              </a:extLst>
            </p:cNvPr>
            <p:cNvSpPr/>
            <p:nvPr/>
          </p:nvSpPr>
          <p:spPr>
            <a:xfrm>
              <a:off x="2740949" y="869674"/>
              <a:ext cx="5742801" cy="5703867"/>
            </a:xfrm>
            <a:prstGeom prst="ellipse">
              <a:avLst/>
            </a:prstGeom>
            <a:solidFill>
              <a:srgbClr val="530B0C"/>
            </a:solidFill>
            <a:ln>
              <a:noFill/>
            </a:ln>
            <a:effectLst>
              <a:outerShdw blurRad="63500" sx="105000" sy="105000" algn="ctr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9" name="Retângulo Arredondado 21">
              <a:extLst>
                <a:ext uri="{FF2B5EF4-FFF2-40B4-BE49-F238E27FC236}">
                  <a16:creationId xmlns:a16="http://schemas.microsoft.com/office/drawing/2014/main" id="{6A424272-8601-4A69-827D-02E36BD75A7E}"/>
                </a:ext>
              </a:extLst>
            </p:cNvPr>
            <p:cNvSpPr/>
            <p:nvPr/>
          </p:nvSpPr>
          <p:spPr>
            <a:xfrm>
              <a:off x="6205108" y="4783170"/>
              <a:ext cx="6019319" cy="656131"/>
            </a:xfrm>
            <a:prstGeom prst="roundRect">
              <a:avLst>
                <a:gd name="adj" fmla="val 50000"/>
              </a:avLst>
            </a:prstGeom>
            <a:solidFill>
              <a:srgbClr val="530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Incentivar o público alvo</a:t>
              </a:r>
            </a:p>
          </p:txBody>
        </p:sp>
        <p:sp>
          <p:nvSpPr>
            <p:cNvPr id="50" name="Oval 22">
              <a:extLst>
                <a:ext uri="{FF2B5EF4-FFF2-40B4-BE49-F238E27FC236}">
                  <a16:creationId xmlns:a16="http://schemas.microsoft.com/office/drawing/2014/main" id="{AD6F0ABC-C5DA-4935-800E-C8D751EC3277}"/>
                </a:ext>
              </a:extLst>
            </p:cNvPr>
            <p:cNvSpPr/>
            <p:nvPr/>
          </p:nvSpPr>
          <p:spPr>
            <a:xfrm>
              <a:off x="3151686" y="1259370"/>
              <a:ext cx="4921327" cy="4924473"/>
            </a:xfrm>
            <a:prstGeom prst="ellipse">
              <a:avLst/>
            </a:prstGeom>
            <a:solidFill>
              <a:srgbClr val="7B1016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1" name="Retângulo Arredondado 23">
              <a:extLst>
                <a:ext uri="{FF2B5EF4-FFF2-40B4-BE49-F238E27FC236}">
                  <a16:creationId xmlns:a16="http://schemas.microsoft.com/office/drawing/2014/main" id="{1F32AF20-A26E-4EAC-84DC-B0E330522736}"/>
                </a:ext>
              </a:extLst>
            </p:cNvPr>
            <p:cNvSpPr/>
            <p:nvPr/>
          </p:nvSpPr>
          <p:spPr>
            <a:xfrm>
              <a:off x="6457193" y="3923396"/>
              <a:ext cx="5767234" cy="656131"/>
            </a:xfrm>
            <a:prstGeom prst="roundRect">
              <a:avLst>
                <a:gd name="adj" fmla="val 50000"/>
              </a:avLst>
            </a:prstGeom>
            <a:solidFill>
              <a:srgbClr val="7B10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Cadastro, gestão e consulta</a:t>
              </a:r>
            </a:p>
          </p:txBody>
        </p:sp>
        <p:sp>
          <p:nvSpPr>
            <p:cNvPr id="52" name="Oval 24">
              <a:extLst>
                <a:ext uri="{FF2B5EF4-FFF2-40B4-BE49-F238E27FC236}">
                  <a16:creationId xmlns:a16="http://schemas.microsoft.com/office/drawing/2014/main" id="{76C327BC-5D7D-4374-BCBD-50810B2E78D1}"/>
                </a:ext>
              </a:extLst>
            </p:cNvPr>
            <p:cNvSpPr/>
            <p:nvPr/>
          </p:nvSpPr>
          <p:spPr>
            <a:xfrm>
              <a:off x="3519642" y="1666656"/>
              <a:ext cx="4185413" cy="4109904"/>
            </a:xfrm>
            <a:prstGeom prst="ellipse">
              <a:avLst/>
            </a:prstGeom>
            <a:solidFill>
              <a:srgbClr val="91151D"/>
            </a:solidFill>
            <a:ln>
              <a:noFill/>
            </a:ln>
            <a:effectLst>
              <a:outerShdw blurRad="279400" sx="105000" sy="105000" algn="ctr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3" name="Retângulo Arredondado 25">
              <a:extLst>
                <a:ext uri="{FF2B5EF4-FFF2-40B4-BE49-F238E27FC236}">
                  <a16:creationId xmlns:a16="http://schemas.microsoft.com/office/drawing/2014/main" id="{8CC376CA-0608-4BC8-A421-7029B86BB00D}"/>
                </a:ext>
              </a:extLst>
            </p:cNvPr>
            <p:cNvSpPr/>
            <p:nvPr/>
          </p:nvSpPr>
          <p:spPr>
            <a:xfrm>
              <a:off x="6457197" y="3053816"/>
              <a:ext cx="5767230" cy="656131"/>
            </a:xfrm>
            <a:prstGeom prst="roundRect">
              <a:avLst>
                <a:gd name="adj" fmla="val 50000"/>
              </a:avLst>
            </a:prstGeom>
            <a:solidFill>
              <a:srgbClr val="9115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Desenvolver a plataforma</a:t>
              </a:r>
            </a:p>
          </p:txBody>
        </p:sp>
        <p:sp>
          <p:nvSpPr>
            <p:cNvPr id="54" name="Oval 26">
              <a:extLst>
                <a:ext uri="{FF2B5EF4-FFF2-40B4-BE49-F238E27FC236}">
                  <a16:creationId xmlns:a16="http://schemas.microsoft.com/office/drawing/2014/main" id="{C120A234-7517-468E-B2F8-1B5481F7E132}"/>
                </a:ext>
              </a:extLst>
            </p:cNvPr>
            <p:cNvSpPr/>
            <p:nvPr/>
          </p:nvSpPr>
          <p:spPr>
            <a:xfrm>
              <a:off x="4017510" y="2155541"/>
              <a:ext cx="3189678" cy="3132132"/>
            </a:xfrm>
            <a:prstGeom prst="ellipse">
              <a:avLst/>
            </a:prstGeom>
            <a:solidFill>
              <a:srgbClr val="AF1A2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5" name="Retângulo Arredondado 27">
              <a:extLst>
                <a:ext uri="{FF2B5EF4-FFF2-40B4-BE49-F238E27FC236}">
                  <a16:creationId xmlns:a16="http://schemas.microsoft.com/office/drawing/2014/main" id="{2E0EFD3F-7076-4212-A304-DED38E0F6915}"/>
                </a:ext>
              </a:extLst>
            </p:cNvPr>
            <p:cNvSpPr/>
            <p:nvPr/>
          </p:nvSpPr>
          <p:spPr>
            <a:xfrm>
              <a:off x="5046423" y="2239324"/>
              <a:ext cx="7178002" cy="656131"/>
            </a:xfrm>
            <a:prstGeom prst="roundRect">
              <a:avLst>
                <a:gd name="adj" fmla="val 50000"/>
              </a:avLst>
            </a:prstGeom>
            <a:solidFill>
              <a:srgbClr val="AF1A2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Identificar necessidades</a:t>
              </a:r>
            </a:p>
          </p:txBody>
        </p:sp>
      </p:grpSp>
      <p:pic>
        <p:nvPicPr>
          <p:cNvPr id="21" name="Gráfico 20" descr="Aperto de mão com preenchimento sólido">
            <a:extLst>
              <a:ext uri="{FF2B5EF4-FFF2-40B4-BE49-F238E27FC236}">
                <a16:creationId xmlns:a16="http://schemas.microsoft.com/office/drawing/2014/main" id="{3FDC5238-C744-49FF-B188-FAB098468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31505" y="2699920"/>
            <a:ext cx="2834527" cy="283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541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E824C538-CA53-4B1B-8ACA-A167AC5C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52" y="965548"/>
            <a:ext cx="5466347" cy="5466347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4E834D-8662-4E47-94B4-C8446B20A0B6}"/>
              </a:ext>
            </a:extLst>
          </p:cNvPr>
          <p:cNvSpPr txBox="1"/>
          <p:nvPr/>
        </p:nvSpPr>
        <p:spPr>
          <a:xfrm>
            <a:off x="4506010" y="404816"/>
            <a:ext cx="3179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MERCADO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70F9EF52-1D91-41CA-854E-1ED80FDDACAF}"/>
              </a:ext>
            </a:extLst>
          </p:cNvPr>
          <p:cNvGrpSpPr/>
          <p:nvPr/>
        </p:nvGrpSpPr>
        <p:grpSpPr>
          <a:xfrm>
            <a:off x="6579239" y="2677303"/>
            <a:ext cx="1503263" cy="1503263"/>
            <a:chOff x="4278115" y="2065637"/>
            <a:chExt cx="1503263" cy="1503263"/>
          </a:xfrm>
        </p:grpSpPr>
        <p:pic>
          <p:nvPicPr>
            <p:cNvPr id="18" name="Gráfico 17" descr="Uma forma orgânica">
              <a:extLst>
                <a:ext uri="{FF2B5EF4-FFF2-40B4-BE49-F238E27FC236}">
                  <a16:creationId xmlns:a16="http://schemas.microsoft.com/office/drawing/2014/main" id="{46E63952-B2FE-45C6-B1AD-43FDBFC75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278115" y="2065637"/>
              <a:ext cx="1503263" cy="1503263"/>
            </a:xfrm>
            <a:prstGeom prst="rect">
              <a:avLst/>
            </a:prstGeom>
          </p:spPr>
        </p:pic>
        <p:pic>
          <p:nvPicPr>
            <p:cNvPr id="19" name="Gráfico 18">
              <a:extLst>
                <a:ext uri="{FF2B5EF4-FFF2-40B4-BE49-F238E27FC236}">
                  <a16:creationId xmlns:a16="http://schemas.microsoft.com/office/drawing/2014/main" id="{48F3DB32-11E4-4F31-B981-BCF8E903F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06580" y="2494102"/>
              <a:ext cx="646331" cy="646331"/>
            </a:xfrm>
            <a:prstGeom prst="rect">
              <a:avLst/>
            </a:prstGeom>
          </p:spPr>
        </p:pic>
      </p:grp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E576973-B0E9-4802-9164-2EA2A6364160}"/>
              </a:ext>
            </a:extLst>
          </p:cNvPr>
          <p:cNvSpPr txBox="1"/>
          <p:nvPr/>
        </p:nvSpPr>
        <p:spPr>
          <a:xfrm>
            <a:off x="8098393" y="2828768"/>
            <a:ext cx="40586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Inovação;</a:t>
            </a:r>
          </a:p>
          <a:p>
            <a:pPr algn="just"/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Inclusão;</a:t>
            </a:r>
          </a:p>
          <a:p>
            <a:pPr algn="just"/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Intuitivo;</a:t>
            </a:r>
          </a:p>
        </p:txBody>
      </p:sp>
    </p:spTree>
    <p:extLst>
      <p:ext uri="{BB962C8B-B14F-4D97-AF65-F5344CB8AC3E}">
        <p14:creationId xmlns:p14="http://schemas.microsoft.com/office/powerpoint/2010/main" val="4089960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aixaDeTexto 147">
            <a:extLst>
              <a:ext uri="{FF2B5EF4-FFF2-40B4-BE49-F238E27FC236}">
                <a16:creationId xmlns:a16="http://schemas.microsoft.com/office/drawing/2014/main" id="{ADC7188E-6FBC-4357-968F-8EE73FC11AFE}"/>
              </a:ext>
            </a:extLst>
          </p:cNvPr>
          <p:cNvSpPr txBox="1"/>
          <p:nvPr/>
        </p:nvSpPr>
        <p:spPr>
          <a:xfrm>
            <a:off x="3238044" y="434676"/>
            <a:ext cx="5715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TEMPO DE PROJETO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55" name="Imagem 154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A8770833-3EB8-44EC-A0B7-3DE0884B2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706" y="1390650"/>
            <a:ext cx="4762500" cy="47625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7550D45-BED5-4FA7-BEA5-79CEFF60473C}"/>
              </a:ext>
            </a:extLst>
          </p:cNvPr>
          <p:cNvSpPr txBox="1"/>
          <p:nvPr/>
        </p:nvSpPr>
        <p:spPr>
          <a:xfrm>
            <a:off x="478144" y="2357125"/>
            <a:ext cx="6094562" cy="2540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just">
              <a:lnSpc>
                <a:spcPct val="150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prazo para que o projeto por inteiro esteja completo e funcionando é de 6 meses, onde iremos organizar cada parte do sistema por semanas categorizadas por dificuldades e ajustes. Entretanto, o modo de recebimento será por mês trabalhado, somados no fim.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535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aixaDeTexto 179">
            <a:extLst>
              <a:ext uri="{FF2B5EF4-FFF2-40B4-BE49-F238E27FC236}">
                <a16:creationId xmlns:a16="http://schemas.microsoft.com/office/drawing/2014/main" id="{638F0C23-3BA1-B949-B33A-849555847E20}"/>
              </a:ext>
            </a:extLst>
          </p:cNvPr>
          <p:cNvSpPr txBox="1"/>
          <p:nvPr/>
        </p:nvSpPr>
        <p:spPr>
          <a:xfrm>
            <a:off x="989704" y="1818042"/>
            <a:ext cx="25495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LIFE’S </a:t>
            </a:r>
          </a:p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SCIENCE</a:t>
            </a:r>
          </a:p>
        </p:txBody>
      </p:sp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7A041C4B-EF67-418F-8D48-AA0C7CF22430}"/>
              </a:ext>
            </a:extLst>
          </p:cNvPr>
          <p:cNvSpPr txBox="1"/>
          <p:nvPr/>
        </p:nvSpPr>
        <p:spPr>
          <a:xfrm>
            <a:off x="2747857" y="434676"/>
            <a:ext cx="6696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DEFINIÇÃO DE CARGOS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88" name="Imagem 18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03564FF-53E0-415B-9C50-6803DA38F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32" y="2002489"/>
            <a:ext cx="3905250" cy="3905250"/>
          </a:xfrm>
          <a:prstGeom prst="rect">
            <a:avLst/>
          </a:prstGeom>
        </p:spPr>
      </p:pic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3A07C524-9BF1-4572-B6AA-C7B6397C0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0478528"/>
              </p:ext>
            </p:extLst>
          </p:nvPr>
        </p:nvGraphicFramePr>
        <p:xfrm>
          <a:off x="4957764" y="2382586"/>
          <a:ext cx="6805503" cy="31182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21853">
                  <a:extLst>
                    <a:ext uri="{9D8B030D-6E8A-4147-A177-3AD203B41FA5}">
                      <a16:colId xmlns:a16="http://schemas.microsoft.com/office/drawing/2014/main" val="1199985960"/>
                    </a:ext>
                  </a:extLst>
                </a:gridCol>
                <a:gridCol w="2255163">
                  <a:extLst>
                    <a:ext uri="{9D8B030D-6E8A-4147-A177-3AD203B41FA5}">
                      <a16:colId xmlns:a16="http://schemas.microsoft.com/office/drawing/2014/main" val="2173626515"/>
                    </a:ext>
                  </a:extLst>
                </a:gridCol>
                <a:gridCol w="2228487">
                  <a:extLst>
                    <a:ext uri="{9D8B030D-6E8A-4147-A177-3AD203B41FA5}">
                      <a16:colId xmlns:a16="http://schemas.microsoft.com/office/drawing/2014/main" val="3820166351"/>
                    </a:ext>
                  </a:extLst>
                </a:gridCol>
              </a:tblGrid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SALÁRIO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COLABORADORES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VALOR MENSAL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769477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Ger. De Projeto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Lucas Menchon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R$13.873,00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338375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Analist Front-End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Hisllaylla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R$7.121,00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532567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Dev. BD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Roger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R$4.255,67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8204778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Dev. PHP l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Arthur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R$4.558,00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559753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Dev. FullStack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Allana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R$5.500,00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341258"/>
                  </a:ext>
                </a:extLst>
              </a:tr>
              <a:tr h="445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Dev. PHP ll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>
                          <a:solidFill>
                            <a:schemeClr val="bg1"/>
                          </a:solidFill>
                          <a:effectLst/>
                        </a:rPr>
                        <a:t>João Vitor</a:t>
                      </a:r>
                      <a:endParaRPr lang="pt-BR" sz="15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600" dirty="0">
                          <a:solidFill>
                            <a:schemeClr val="bg1"/>
                          </a:solidFill>
                          <a:effectLst/>
                        </a:rPr>
                        <a:t>R$4.558,00</a:t>
                      </a:r>
                      <a:endParaRPr lang="pt-BR" sz="15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733" marR="91733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3414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5485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BC43700446554AACEDDC7C9CB4E8DE" ma:contentTypeVersion="8" ma:contentTypeDescription="Create a new document." ma:contentTypeScope="" ma:versionID="a5ebb7b4e29df7c9ab5ad337c4a23fac">
  <xsd:schema xmlns:xsd="http://www.w3.org/2001/XMLSchema" xmlns:xs="http://www.w3.org/2001/XMLSchema" xmlns:p="http://schemas.microsoft.com/office/2006/metadata/properties" xmlns:ns3="66cedb38-cd39-4cc1-8a67-d3444261e491" xmlns:ns4="309c0dad-d907-4709-b15f-71fa473fc181" targetNamespace="http://schemas.microsoft.com/office/2006/metadata/properties" ma:root="true" ma:fieldsID="0fa9ec2251993e7a73215d5f4082d2cc" ns3:_="" ns4:_="">
    <xsd:import namespace="66cedb38-cd39-4cc1-8a67-d3444261e491"/>
    <xsd:import namespace="309c0dad-d907-4709-b15f-71fa473fc1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cedb38-cd39-4cc1-8a67-d3444261e4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9c0dad-d907-4709-b15f-71fa473fc18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E915B70-3A80-48C7-BB15-AC46B1E5F238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55711B3-6B84-4997-951F-9C3DB6B56A91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6cedb38-cd39-4cc1-8a67-d3444261e491"/>
    <ds:schemaRef ds:uri="309c0dad-d907-4709-b15f-71fa473fc18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47BDEB-6D11-40E1-A021-C80C4BA1EA2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278</Words>
  <Application>Microsoft Office PowerPoint</Application>
  <PresentationFormat>Widescreen</PresentationFormat>
  <Paragraphs>61</Paragraphs>
  <Slides>13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1" baseType="lpstr">
      <vt:lpstr>Montserrat ExtraBold</vt:lpstr>
      <vt:lpstr>Arial</vt:lpstr>
      <vt:lpstr>Calibri Light</vt:lpstr>
      <vt:lpstr>Megrim</vt:lpstr>
      <vt:lpstr>Bebas Neue</vt:lpstr>
      <vt:lpstr>Calibri</vt:lpstr>
      <vt:lpstr>Montserrat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CAMILA VERONICA SOUZA FREIRE</dc:creator>
  <cp:lastModifiedBy>LUCAS PEREIRA TREVIGNO MENCHON</cp:lastModifiedBy>
  <cp:revision>7</cp:revision>
  <dcterms:created xsi:type="dcterms:W3CDTF">2021-10-22T22:42:18Z</dcterms:created>
  <dcterms:modified xsi:type="dcterms:W3CDTF">2021-11-05T02:05:15Z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0x010100EEBC43700446554AACEDDC7C9CB4E8DE</vt:lpwstr>
  </property>
</Properties>
</file>

<file path=docProps/thumbnail.jpeg>
</file>